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283" r:id="rId2"/>
    <p:sldId id="259" r:id="rId3"/>
    <p:sldId id="284" r:id="rId4"/>
    <p:sldId id="269" r:id="rId5"/>
    <p:sldId id="257" r:id="rId6"/>
    <p:sldId id="258" r:id="rId7"/>
    <p:sldId id="286" r:id="rId8"/>
    <p:sldId id="285" r:id="rId9"/>
    <p:sldId id="287" r:id="rId10"/>
    <p:sldId id="263" r:id="rId11"/>
    <p:sldId id="268" r:id="rId12"/>
    <p:sldId id="270" r:id="rId13"/>
    <p:sldId id="288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5"/>
    <p:restoredTop sz="94690"/>
  </p:normalViewPr>
  <p:slideViewPr>
    <p:cSldViewPr snapToGrid="0" snapToObjects="1">
      <p:cViewPr varScale="1">
        <p:scale>
          <a:sx n="113" d="100"/>
          <a:sy n="113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0" d="100"/>
          <a:sy n="80" d="100"/>
        </p:scale>
        <p:origin x="325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951C1B-E7B6-4EBA-8358-A51C97F18B84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4C6A8F-2F1B-4793-8DD0-118461CCE212}">
      <dgm:prSet custT="1"/>
      <dgm:spPr/>
      <dgm:t>
        <a:bodyPr/>
        <a:lstStyle/>
        <a:p>
          <a:pPr>
            <a:defRPr cap="all"/>
          </a:pPr>
          <a:r>
            <a:rPr lang="en-SG" sz="1700" dirty="0"/>
            <a:t>analyse Ames Housing dataset containing information of residential properties sold in Ames (Iowa) from 2006 to 2010</a:t>
          </a:r>
          <a:endParaRPr lang="en-US" sz="1700" dirty="0"/>
        </a:p>
      </dgm:t>
    </dgm:pt>
    <dgm:pt modelId="{4C3E016B-E2E1-4B09-B805-DEBDE1CFFD30}" type="parTrans" cxnId="{5B780F4A-0C39-4466-9F1B-D32FEB7407D9}">
      <dgm:prSet/>
      <dgm:spPr/>
      <dgm:t>
        <a:bodyPr/>
        <a:lstStyle/>
        <a:p>
          <a:endParaRPr lang="en-US"/>
        </a:p>
      </dgm:t>
    </dgm:pt>
    <dgm:pt modelId="{C120143C-5D5E-4C94-8302-A5C9548F4321}" type="sibTrans" cxnId="{5B780F4A-0C39-4466-9F1B-D32FEB7407D9}">
      <dgm:prSet/>
      <dgm:spPr/>
      <dgm:t>
        <a:bodyPr/>
        <a:lstStyle/>
        <a:p>
          <a:endParaRPr lang="en-US"/>
        </a:p>
      </dgm:t>
    </dgm:pt>
    <dgm:pt modelId="{488E468D-3DD7-4111-A89E-149D08DABDA8}">
      <dgm:prSet custT="1"/>
      <dgm:spPr/>
      <dgm:t>
        <a:bodyPr/>
        <a:lstStyle/>
        <a:p>
          <a:pPr>
            <a:defRPr cap="all"/>
          </a:pPr>
          <a:r>
            <a:rPr lang="en-SG" sz="1700" dirty="0"/>
            <a:t>develop a regression model to predict the sale price of houses</a:t>
          </a:r>
          <a:endParaRPr lang="en-US" sz="1700" dirty="0"/>
        </a:p>
      </dgm:t>
    </dgm:pt>
    <dgm:pt modelId="{F74BFC7E-82BE-4C42-A413-CAC239176605}" type="parTrans" cxnId="{3F1EA448-2CE9-4195-A88F-0BDF2CF00175}">
      <dgm:prSet/>
      <dgm:spPr/>
      <dgm:t>
        <a:bodyPr/>
        <a:lstStyle/>
        <a:p>
          <a:endParaRPr lang="en-US"/>
        </a:p>
      </dgm:t>
    </dgm:pt>
    <dgm:pt modelId="{C650F509-7F61-4751-B00B-F497874DFBDC}" type="sibTrans" cxnId="{3F1EA448-2CE9-4195-A88F-0BDF2CF00175}">
      <dgm:prSet/>
      <dgm:spPr/>
      <dgm:t>
        <a:bodyPr/>
        <a:lstStyle/>
        <a:p>
          <a:endParaRPr lang="en-US"/>
        </a:p>
      </dgm:t>
    </dgm:pt>
    <dgm:pt modelId="{434BD64A-2DF4-4BE9-9F5E-1D68156B3179}">
      <dgm:prSet custT="1"/>
      <dgm:spPr>
        <a:noFill/>
        <a:ln>
          <a:noFill/>
        </a:ln>
        <a:effectLst/>
      </dgm:spPr>
      <dgm:t>
        <a:bodyPr spcFirstLastPara="0" vert="horz" wrap="square" lIns="0" tIns="0" rIns="0" bIns="0" numCol="1" spcCol="1270" anchor="t" anchorCtr="0"/>
        <a:lstStyle/>
        <a:p>
          <a:pPr>
            <a:defRPr cap="all"/>
          </a:pPr>
          <a:r>
            <a:rPr lang="en-SG" sz="1700" dirty="0"/>
            <a:t>provide recommendation for property developers</a:t>
          </a:r>
          <a:endParaRPr lang="en-US" sz="1700" dirty="0"/>
        </a:p>
      </dgm:t>
    </dgm:pt>
    <dgm:pt modelId="{144DDFFC-6717-4130-9697-3A9CD27EEA58}" type="sibTrans" cxnId="{ABC28C85-6724-4D45-9D79-4569B3AEFBDF}">
      <dgm:prSet/>
      <dgm:spPr/>
      <dgm:t>
        <a:bodyPr/>
        <a:lstStyle/>
        <a:p>
          <a:endParaRPr lang="en-US"/>
        </a:p>
      </dgm:t>
    </dgm:pt>
    <dgm:pt modelId="{86F34C78-4EEA-4898-87E8-D60B4DD017E7}" type="parTrans" cxnId="{ABC28C85-6724-4D45-9D79-4569B3AEFBDF}">
      <dgm:prSet/>
      <dgm:spPr/>
      <dgm:t>
        <a:bodyPr/>
        <a:lstStyle/>
        <a:p>
          <a:endParaRPr lang="en-US"/>
        </a:p>
      </dgm:t>
    </dgm:pt>
    <dgm:pt modelId="{FD59EC09-D0BC-4DEB-88A8-5F1FA95C920D}" type="pres">
      <dgm:prSet presAssocID="{FD951C1B-E7B6-4EBA-8358-A51C97F18B84}" presName="root" presStyleCnt="0">
        <dgm:presLayoutVars>
          <dgm:dir/>
          <dgm:resizeHandles val="exact"/>
        </dgm:presLayoutVars>
      </dgm:prSet>
      <dgm:spPr/>
    </dgm:pt>
    <dgm:pt modelId="{BB4614BE-E7D8-4B00-B799-E36D5EE5637E}" type="pres">
      <dgm:prSet presAssocID="{D74C6A8F-2F1B-4793-8DD0-118461CCE212}" presName="compNode" presStyleCnt="0"/>
      <dgm:spPr/>
    </dgm:pt>
    <dgm:pt modelId="{B96B9DAE-8340-4B34-AC75-700B697F3205}" type="pres">
      <dgm:prSet presAssocID="{D74C6A8F-2F1B-4793-8DD0-118461CCE21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82ADA4C-2970-4B6F-9A13-62D4F9DAF5B8}" type="pres">
      <dgm:prSet presAssocID="{D74C6A8F-2F1B-4793-8DD0-118461CCE2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41E1209F-668D-45EE-B8CB-A930D8A6EE46}" type="pres">
      <dgm:prSet presAssocID="{D74C6A8F-2F1B-4793-8DD0-118461CCE212}" presName="spaceRect" presStyleCnt="0"/>
      <dgm:spPr/>
    </dgm:pt>
    <dgm:pt modelId="{6C6BBAD7-B269-4C82-821E-00F99CDE4CF9}" type="pres">
      <dgm:prSet presAssocID="{D74C6A8F-2F1B-4793-8DD0-118461CCE212}" presName="textRect" presStyleLbl="revTx" presStyleIdx="0" presStyleCnt="3" custScaleY="161432">
        <dgm:presLayoutVars>
          <dgm:chMax val="1"/>
          <dgm:chPref val="1"/>
        </dgm:presLayoutVars>
      </dgm:prSet>
      <dgm:spPr/>
    </dgm:pt>
    <dgm:pt modelId="{2963D081-BB42-4B8C-AE5C-E93F1840A185}" type="pres">
      <dgm:prSet presAssocID="{C120143C-5D5E-4C94-8302-A5C9548F4321}" presName="sibTrans" presStyleCnt="0"/>
      <dgm:spPr/>
    </dgm:pt>
    <dgm:pt modelId="{C6DC212F-0BD9-4090-8862-0EEC4BD559AB}" type="pres">
      <dgm:prSet presAssocID="{488E468D-3DD7-4111-A89E-149D08DABDA8}" presName="compNode" presStyleCnt="0"/>
      <dgm:spPr/>
    </dgm:pt>
    <dgm:pt modelId="{B8FA5282-D9CC-4E1D-B323-8BD2A3456C01}" type="pres">
      <dgm:prSet presAssocID="{488E468D-3DD7-4111-A89E-149D08DABDA8}" presName="iconBgRect" presStyleLbl="bgShp" presStyleIdx="1" presStyleCnt="3" custLinFactNeighborY="-7956"/>
      <dgm:spPr>
        <a:prstGeom prst="round2DiagRect">
          <a:avLst>
            <a:gd name="adj1" fmla="val 29727"/>
            <a:gd name="adj2" fmla="val 0"/>
          </a:avLst>
        </a:prstGeom>
      </dgm:spPr>
    </dgm:pt>
    <dgm:pt modelId="{E5493989-B38E-4B59-9960-6E4495B910BA}" type="pres">
      <dgm:prSet presAssocID="{488E468D-3DD7-4111-A89E-149D08DABDA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E10D5B4E-432A-4B80-8784-88D81FF4D5EA}" type="pres">
      <dgm:prSet presAssocID="{488E468D-3DD7-4111-A89E-149D08DABDA8}" presName="spaceRect" presStyleCnt="0"/>
      <dgm:spPr/>
    </dgm:pt>
    <dgm:pt modelId="{BF81EDE5-D1D7-4DF6-B18F-2C6EEE6FDD70}" type="pres">
      <dgm:prSet presAssocID="{488E468D-3DD7-4111-A89E-149D08DABDA8}" presName="textRect" presStyleLbl="revTx" presStyleIdx="1" presStyleCnt="3" custLinFactNeighborX="0" custLinFactNeighborY="-45844">
        <dgm:presLayoutVars>
          <dgm:chMax val="1"/>
          <dgm:chPref val="1"/>
        </dgm:presLayoutVars>
      </dgm:prSet>
      <dgm:spPr/>
    </dgm:pt>
    <dgm:pt modelId="{01ABDED2-E174-43DD-94F4-1D0FFCD3C0DD}" type="pres">
      <dgm:prSet presAssocID="{C650F509-7F61-4751-B00B-F497874DFBDC}" presName="sibTrans" presStyleCnt="0"/>
      <dgm:spPr/>
    </dgm:pt>
    <dgm:pt modelId="{C9B768EC-CE8B-464C-A418-8F2808859DA0}" type="pres">
      <dgm:prSet presAssocID="{434BD64A-2DF4-4BE9-9F5E-1D68156B3179}" presName="compNode" presStyleCnt="0"/>
      <dgm:spPr/>
    </dgm:pt>
    <dgm:pt modelId="{F4BD4E40-022D-47F0-931B-5C5D28DD8C26}" type="pres">
      <dgm:prSet presAssocID="{434BD64A-2DF4-4BE9-9F5E-1D68156B3179}" presName="iconBgRect" presStyleLbl="bgShp" presStyleIdx="2" presStyleCnt="3" custLinFactNeighborY="-7293"/>
      <dgm:spPr>
        <a:prstGeom prst="round2DiagRect">
          <a:avLst>
            <a:gd name="adj1" fmla="val 29727"/>
            <a:gd name="adj2" fmla="val 0"/>
          </a:avLst>
        </a:prstGeom>
      </dgm:spPr>
    </dgm:pt>
    <dgm:pt modelId="{DF8585D2-968D-4010-BF84-58E87F83D66A}" type="pres">
      <dgm:prSet presAssocID="{434BD64A-2DF4-4BE9-9F5E-1D68156B31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E1850B0-A080-49B0-932C-D770A04334F1}" type="pres">
      <dgm:prSet presAssocID="{434BD64A-2DF4-4BE9-9F5E-1D68156B3179}" presName="spaceRect" presStyleCnt="0"/>
      <dgm:spPr/>
    </dgm:pt>
    <dgm:pt modelId="{E4205641-DCB3-4119-A850-9642A27B2184}" type="pres">
      <dgm:prSet presAssocID="{434BD64A-2DF4-4BE9-9F5E-1D68156B3179}" presName="textRect" presStyleLbl="revTx" presStyleIdx="2" presStyleCnt="3" custScaleY="101181" custLinFactNeighborX="-2022" custLinFactNeighborY="-42460">
        <dgm:presLayoutVars>
          <dgm:chMax val="1"/>
          <dgm:chPref val="1"/>
        </dgm:presLayoutVars>
      </dgm:prSet>
      <dgm:spPr>
        <a:xfrm>
          <a:off x="7913626" y="2631118"/>
          <a:ext cx="3375000" cy="967500"/>
        </a:xfrm>
        <a:prstGeom prst="rect">
          <a:avLst/>
        </a:prstGeom>
      </dgm:spPr>
    </dgm:pt>
  </dgm:ptLst>
  <dgm:cxnLst>
    <dgm:cxn modelId="{75065B3F-979A-400C-98F0-C7542C0E4B92}" type="presOf" srcId="{434BD64A-2DF4-4BE9-9F5E-1D68156B3179}" destId="{E4205641-DCB3-4119-A850-9642A27B2184}" srcOrd="0" destOrd="0" presId="urn:microsoft.com/office/officeart/2018/5/layout/IconLeafLabelList"/>
    <dgm:cxn modelId="{3F1EA448-2CE9-4195-A88F-0BDF2CF00175}" srcId="{FD951C1B-E7B6-4EBA-8358-A51C97F18B84}" destId="{488E468D-3DD7-4111-A89E-149D08DABDA8}" srcOrd="1" destOrd="0" parTransId="{F74BFC7E-82BE-4C42-A413-CAC239176605}" sibTransId="{C650F509-7F61-4751-B00B-F497874DFBDC}"/>
    <dgm:cxn modelId="{5B780F4A-0C39-4466-9F1B-D32FEB7407D9}" srcId="{FD951C1B-E7B6-4EBA-8358-A51C97F18B84}" destId="{D74C6A8F-2F1B-4793-8DD0-118461CCE212}" srcOrd="0" destOrd="0" parTransId="{4C3E016B-E2E1-4B09-B805-DEBDE1CFFD30}" sibTransId="{C120143C-5D5E-4C94-8302-A5C9548F4321}"/>
    <dgm:cxn modelId="{ABC28C85-6724-4D45-9D79-4569B3AEFBDF}" srcId="{FD951C1B-E7B6-4EBA-8358-A51C97F18B84}" destId="{434BD64A-2DF4-4BE9-9F5E-1D68156B3179}" srcOrd="2" destOrd="0" parTransId="{86F34C78-4EEA-4898-87E8-D60B4DD017E7}" sibTransId="{144DDFFC-6717-4130-9697-3A9CD27EEA58}"/>
    <dgm:cxn modelId="{4D090299-ADAE-49AE-9498-7964CCA232E2}" type="presOf" srcId="{FD951C1B-E7B6-4EBA-8358-A51C97F18B84}" destId="{FD59EC09-D0BC-4DEB-88A8-5F1FA95C920D}" srcOrd="0" destOrd="0" presId="urn:microsoft.com/office/officeart/2018/5/layout/IconLeafLabelList"/>
    <dgm:cxn modelId="{06CF9DA4-0EBA-4446-BD1B-C972BFE259D7}" type="presOf" srcId="{488E468D-3DD7-4111-A89E-149D08DABDA8}" destId="{BF81EDE5-D1D7-4DF6-B18F-2C6EEE6FDD70}" srcOrd="0" destOrd="0" presId="urn:microsoft.com/office/officeart/2018/5/layout/IconLeafLabelList"/>
    <dgm:cxn modelId="{900D47E5-F54E-4CA4-8C7E-CD7B895725DF}" type="presOf" srcId="{D74C6A8F-2F1B-4793-8DD0-118461CCE212}" destId="{6C6BBAD7-B269-4C82-821E-00F99CDE4CF9}" srcOrd="0" destOrd="0" presId="urn:microsoft.com/office/officeart/2018/5/layout/IconLeafLabelList"/>
    <dgm:cxn modelId="{FA9D7CA7-7573-400F-B824-160A1558617E}" type="presParOf" srcId="{FD59EC09-D0BC-4DEB-88A8-5F1FA95C920D}" destId="{BB4614BE-E7D8-4B00-B799-E36D5EE5637E}" srcOrd="0" destOrd="0" presId="urn:microsoft.com/office/officeart/2018/5/layout/IconLeafLabelList"/>
    <dgm:cxn modelId="{15172667-42B7-4082-AC6D-6E0005E8F07E}" type="presParOf" srcId="{BB4614BE-E7D8-4B00-B799-E36D5EE5637E}" destId="{B96B9DAE-8340-4B34-AC75-700B697F3205}" srcOrd="0" destOrd="0" presId="urn:microsoft.com/office/officeart/2018/5/layout/IconLeafLabelList"/>
    <dgm:cxn modelId="{0EE60539-ABCF-48D5-BE04-C9F2D7535701}" type="presParOf" srcId="{BB4614BE-E7D8-4B00-B799-E36D5EE5637E}" destId="{982ADA4C-2970-4B6F-9A13-62D4F9DAF5B8}" srcOrd="1" destOrd="0" presId="urn:microsoft.com/office/officeart/2018/5/layout/IconLeafLabelList"/>
    <dgm:cxn modelId="{8A287623-B471-4EF9-9AF1-C0BC67D22FD8}" type="presParOf" srcId="{BB4614BE-E7D8-4B00-B799-E36D5EE5637E}" destId="{41E1209F-668D-45EE-B8CB-A930D8A6EE46}" srcOrd="2" destOrd="0" presId="urn:microsoft.com/office/officeart/2018/5/layout/IconLeafLabelList"/>
    <dgm:cxn modelId="{F9575A25-D57E-416B-929A-53900BB2F3E9}" type="presParOf" srcId="{BB4614BE-E7D8-4B00-B799-E36D5EE5637E}" destId="{6C6BBAD7-B269-4C82-821E-00F99CDE4CF9}" srcOrd="3" destOrd="0" presId="urn:microsoft.com/office/officeart/2018/5/layout/IconLeafLabelList"/>
    <dgm:cxn modelId="{BB282C38-E168-4CBF-A26C-4D5B19B4F83B}" type="presParOf" srcId="{FD59EC09-D0BC-4DEB-88A8-5F1FA95C920D}" destId="{2963D081-BB42-4B8C-AE5C-E93F1840A185}" srcOrd="1" destOrd="0" presId="urn:microsoft.com/office/officeart/2018/5/layout/IconLeafLabelList"/>
    <dgm:cxn modelId="{136D8DA0-B7FA-4DF3-A025-8D8ADE2ED534}" type="presParOf" srcId="{FD59EC09-D0BC-4DEB-88A8-5F1FA95C920D}" destId="{C6DC212F-0BD9-4090-8862-0EEC4BD559AB}" srcOrd="2" destOrd="0" presId="urn:microsoft.com/office/officeart/2018/5/layout/IconLeafLabelList"/>
    <dgm:cxn modelId="{4EE13534-0814-44EE-B4B4-36DEC313090B}" type="presParOf" srcId="{C6DC212F-0BD9-4090-8862-0EEC4BD559AB}" destId="{B8FA5282-D9CC-4E1D-B323-8BD2A3456C01}" srcOrd="0" destOrd="0" presId="urn:microsoft.com/office/officeart/2018/5/layout/IconLeafLabelList"/>
    <dgm:cxn modelId="{C148B7A3-2058-49D4-A901-856310CD2A4F}" type="presParOf" srcId="{C6DC212F-0BD9-4090-8862-0EEC4BD559AB}" destId="{E5493989-B38E-4B59-9960-6E4495B910BA}" srcOrd="1" destOrd="0" presId="urn:microsoft.com/office/officeart/2018/5/layout/IconLeafLabelList"/>
    <dgm:cxn modelId="{BF8C4859-27E7-4631-B2FF-273DC5F34957}" type="presParOf" srcId="{C6DC212F-0BD9-4090-8862-0EEC4BD559AB}" destId="{E10D5B4E-432A-4B80-8784-88D81FF4D5EA}" srcOrd="2" destOrd="0" presId="urn:microsoft.com/office/officeart/2018/5/layout/IconLeafLabelList"/>
    <dgm:cxn modelId="{F646DF16-1F4E-426A-8F0D-9CD31A0D9EF3}" type="presParOf" srcId="{C6DC212F-0BD9-4090-8862-0EEC4BD559AB}" destId="{BF81EDE5-D1D7-4DF6-B18F-2C6EEE6FDD70}" srcOrd="3" destOrd="0" presId="urn:microsoft.com/office/officeart/2018/5/layout/IconLeafLabelList"/>
    <dgm:cxn modelId="{F7BDB500-8607-46DE-8C5D-FFB0FB9DDCC2}" type="presParOf" srcId="{FD59EC09-D0BC-4DEB-88A8-5F1FA95C920D}" destId="{01ABDED2-E174-43DD-94F4-1D0FFCD3C0DD}" srcOrd="3" destOrd="0" presId="urn:microsoft.com/office/officeart/2018/5/layout/IconLeafLabelList"/>
    <dgm:cxn modelId="{1900D437-AF65-4C02-8334-A1FB3BB1868A}" type="presParOf" srcId="{FD59EC09-D0BC-4DEB-88A8-5F1FA95C920D}" destId="{C9B768EC-CE8B-464C-A418-8F2808859DA0}" srcOrd="4" destOrd="0" presId="urn:microsoft.com/office/officeart/2018/5/layout/IconLeafLabelList"/>
    <dgm:cxn modelId="{D2FB6BA8-6EF9-47A5-B01A-12E2EB7531DA}" type="presParOf" srcId="{C9B768EC-CE8B-464C-A418-8F2808859DA0}" destId="{F4BD4E40-022D-47F0-931B-5C5D28DD8C26}" srcOrd="0" destOrd="0" presId="urn:microsoft.com/office/officeart/2018/5/layout/IconLeafLabelList"/>
    <dgm:cxn modelId="{77734C46-F6DF-4F44-8749-B5900257158E}" type="presParOf" srcId="{C9B768EC-CE8B-464C-A418-8F2808859DA0}" destId="{DF8585D2-968D-4010-BF84-58E87F83D66A}" srcOrd="1" destOrd="0" presId="urn:microsoft.com/office/officeart/2018/5/layout/IconLeafLabelList"/>
    <dgm:cxn modelId="{41F614F6-4E00-4A70-8FD4-96504F5AB416}" type="presParOf" srcId="{C9B768EC-CE8B-464C-A418-8F2808859DA0}" destId="{CE1850B0-A080-49B0-932C-D770A04334F1}" srcOrd="2" destOrd="0" presId="urn:microsoft.com/office/officeart/2018/5/layout/IconLeafLabelList"/>
    <dgm:cxn modelId="{1F51840C-51B9-4AA8-A63A-2E476CEA8397}" type="presParOf" srcId="{C9B768EC-CE8B-464C-A418-8F2808859DA0}" destId="{E4205641-DCB3-4119-A850-9642A27B218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AD83D0-9656-174E-BD87-2928A55C666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C20D7BD4-AB5D-FC48-8C70-E12BCFB46C8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Exploratory data Analysis</a:t>
          </a:r>
        </a:p>
      </dgm:t>
    </dgm:pt>
    <dgm:pt modelId="{8C6F021F-45A8-3C45-AB45-0537E8815E35}" type="parTrans" cxnId="{5DED1D68-9F93-9D4C-A258-8D94A5B889F9}">
      <dgm:prSet/>
      <dgm:spPr/>
      <dgm:t>
        <a:bodyPr/>
        <a:lstStyle/>
        <a:p>
          <a:endParaRPr lang="en-GB"/>
        </a:p>
      </dgm:t>
    </dgm:pt>
    <dgm:pt modelId="{310E4090-AA06-7A4F-93A7-018A8F363C7E}" type="sibTrans" cxnId="{5DED1D68-9F93-9D4C-A258-8D94A5B889F9}">
      <dgm:prSet/>
      <dgm:spPr/>
      <dgm:t>
        <a:bodyPr/>
        <a:lstStyle/>
        <a:p>
          <a:endParaRPr lang="en-GB"/>
        </a:p>
      </dgm:t>
    </dgm:pt>
    <dgm:pt modelId="{09511ADF-E80E-DD4B-88C7-EE2E4BD556C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Remove outliers</a:t>
          </a:r>
        </a:p>
      </dgm:t>
    </dgm:pt>
    <dgm:pt modelId="{C0694ACF-DD62-E44F-9181-2F342B75156C}" type="parTrans" cxnId="{A2D3750E-D145-294A-9C72-928DB39DB75E}">
      <dgm:prSet/>
      <dgm:spPr/>
      <dgm:t>
        <a:bodyPr/>
        <a:lstStyle/>
        <a:p>
          <a:endParaRPr lang="en-GB"/>
        </a:p>
      </dgm:t>
    </dgm:pt>
    <dgm:pt modelId="{FDF2AD1F-F50D-C148-91FC-84270E6E0EAA}" type="sibTrans" cxnId="{A2D3750E-D145-294A-9C72-928DB39DB75E}">
      <dgm:prSet/>
      <dgm:spPr/>
      <dgm:t>
        <a:bodyPr/>
        <a:lstStyle/>
        <a:p>
          <a:endParaRPr lang="en-GB"/>
        </a:p>
      </dgm:t>
    </dgm:pt>
    <dgm:pt modelId="{E06978E2-ADAF-7E4D-AFB9-83315F42928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Handle null values in dataset based on group</a:t>
          </a:r>
        </a:p>
      </dgm:t>
    </dgm:pt>
    <dgm:pt modelId="{9FD77B19-E060-4444-BCEE-F2B1A3C4A908}" type="parTrans" cxnId="{C5778DA3-FF62-DF46-AED6-FA6CCBE8D2C6}">
      <dgm:prSet/>
      <dgm:spPr/>
      <dgm:t>
        <a:bodyPr/>
        <a:lstStyle/>
        <a:p>
          <a:endParaRPr lang="en-GB"/>
        </a:p>
      </dgm:t>
    </dgm:pt>
    <dgm:pt modelId="{373D2559-3E5B-7D41-86B5-46ADCBAB54B8}" type="sibTrans" cxnId="{C5778DA3-FF62-DF46-AED6-FA6CCBE8D2C6}">
      <dgm:prSet/>
      <dgm:spPr/>
      <dgm:t>
        <a:bodyPr/>
        <a:lstStyle/>
        <a:p>
          <a:endParaRPr lang="en-GB"/>
        </a:p>
      </dgm:t>
    </dgm:pt>
    <dgm:pt modelId="{68CEDE98-E5C6-A94E-A362-FE8129413D1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Feature Engineering (Label and one-hot encoding)</a:t>
          </a:r>
        </a:p>
      </dgm:t>
    </dgm:pt>
    <dgm:pt modelId="{2DE352AF-531C-0340-9388-B8ACE79BB3E9}" type="parTrans" cxnId="{0FDC3B2B-5C67-2145-AE77-CEDC36E0674B}">
      <dgm:prSet/>
      <dgm:spPr/>
      <dgm:t>
        <a:bodyPr/>
        <a:lstStyle/>
        <a:p>
          <a:endParaRPr lang="en-GB"/>
        </a:p>
      </dgm:t>
    </dgm:pt>
    <dgm:pt modelId="{EA26BA43-E49A-C948-8F89-909880708587}" type="sibTrans" cxnId="{0FDC3B2B-5C67-2145-AE77-CEDC36E0674B}">
      <dgm:prSet/>
      <dgm:spPr/>
      <dgm:t>
        <a:bodyPr/>
        <a:lstStyle/>
        <a:p>
          <a:endParaRPr lang="en-GB"/>
        </a:p>
      </dgm:t>
    </dgm:pt>
    <dgm:pt modelId="{4584A0C7-402E-9C41-9144-4354826C2F6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Model selection</a:t>
          </a:r>
        </a:p>
      </dgm:t>
    </dgm:pt>
    <dgm:pt modelId="{E39B89C6-4198-6446-B11A-633EF7D43CF6}" type="parTrans" cxnId="{5AC711A7-BE4C-D94C-8A7B-4C8B39B683F0}">
      <dgm:prSet/>
      <dgm:spPr/>
      <dgm:t>
        <a:bodyPr/>
        <a:lstStyle/>
        <a:p>
          <a:endParaRPr lang="en-GB"/>
        </a:p>
      </dgm:t>
    </dgm:pt>
    <dgm:pt modelId="{00859091-22D2-1E4B-B06E-B0533D4D2E52}" type="sibTrans" cxnId="{5AC711A7-BE4C-D94C-8A7B-4C8B39B683F0}">
      <dgm:prSet/>
      <dgm:spPr/>
      <dgm:t>
        <a:bodyPr/>
        <a:lstStyle/>
        <a:p>
          <a:endParaRPr lang="en-GB"/>
        </a:p>
      </dgm:t>
    </dgm:pt>
    <dgm:pt modelId="{2369C7EF-15AF-8C42-A322-9D160CF89A7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Feature filtering	</a:t>
          </a:r>
        </a:p>
      </dgm:t>
    </dgm:pt>
    <dgm:pt modelId="{98DC5B2F-DD5A-8946-9B46-2E80AF0422F8}" type="parTrans" cxnId="{733BDB32-F974-3B4F-9D18-DB06E2FEDB81}">
      <dgm:prSet/>
      <dgm:spPr/>
      <dgm:t>
        <a:bodyPr/>
        <a:lstStyle/>
        <a:p>
          <a:endParaRPr lang="en-GB"/>
        </a:p>
      </dgm:t>
    </dgm:pt>
    <dgm:pt modelId="{52977E5F-36C8-D346-8427-80BA084C78E5}" type="sibTrans" cxnId="{733BDB32-F974-3B4F-9D18-DB06E2FEDB81}">
      <dgm:prSet/>
      <dgm:spPr/>
      <dgm:t>
        <a:bodyPr/>
        <a:lstStyle/>
        <a:p>
          <a:endParaRPr lang="en-GB"/>
        </a:p>
      </dgm:t>
    </dgm:pt>
    <dgm:pt modelId="{0162F680-2F48-1E48-880A-3F8F33F299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Train model and score </a:t>
          </a:r>
        </a:p>
      </dgm:t>
    </dgm:pt>
    <dgm:pt modelId="{5A3BB197-B818-3C45-B089-56E886E15C29}" type="parTrans" cxnId="{B6E1B403-EEF6-A54A-8586-1DD8904A4E2E}">
      <dgm:prSet/>
      <dgm:spPr/>
      <dgm:t>
        <a:bodyPr/>
        <a:lstStyle/>
        <a:p>
          <a:endParaRPr lang="en-GB"/>
        </a:p>
      </dgm:t>
    </dgm:pt>
    <dgm:pt modelId="{EC77746A-C68D-A04B-B05C-CB1F807217B0}" type="sibTrans" cxnId="{B6E1B403-EEF6-A54A-8586-1DD8904A4E2E}">
      <dgm:prSet/>
      <dgm:spPr/>
      <dgm:t>
        <a:bodyPr/>
        <a:lstStyle/>
        <a:p>
          <a:endParaRPr lang="en-GB"/>
        </a:p>
      </dgm:t>
    </dgm:pt>
    <dgm:pt modelId="{E6B0270B-00F6-1441-9CE9-B84DA5DDB8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Validate with Kaggle test set</a:t>
          </a:r>
        </a:p>
      </dgm:t>
    </dgm:pt>
    <dgm:pt modelId="{D3B6C2F0-B42C-4D44-8175-E171576391D0}" type="parTrans" cxnId="{24C8C7DB-1033-B74E-8F57-1451A93DA8A9}">
      <dgm:prSet/>
      <dgm:spPr/>
      <dgm:t>
        <a:bodyPr/>
        <a:lstStyle/>
        <a:p>
          <a:endParaRPr lang="en-GB"/>
        </a:p>
      </dgm:t>
    </dgm:pt>
    <dgm:pt modelId="{E99A44F9-B875-6D47-A4C9-6E3A96398A72}" type="sibTrans" cxnId="{24C8C7DB-1033-B74E-8F57-1451A93DA8A9}">
      <dgm:prSet/>
      <dgm:spPr/>
      <dgm:t>
        <a:bodyPr/>
        <a:lstStyle/>
        <a:p>
          <a:endParaRPr lang="en-GB"/>
        </a:p>
      </dgm:t>
    </dgm:pt>
    <dgm:pt modelId="{790D17B2-CDCA-4B25-AE5D-24B542BCBA2A}" type="pres">
      <dgm:prSet presAssocID="{44AD83D0-9656-174E-BD87-2928A55C666D}" presName="root" presStyleCnt="0">
        <dgm:presLayoutVars>
          <dgm:dir/>
          <dgm:resizeHandles val="exact"/>
        </dgm:presLayoutVars>
      </dgm:prSet>
      <dgm:spPr/>
    </dgm:pt>
    <dgm:pt modelId="{D5CC50A4-A0B1-4B89-A86E-8D8C17EB61AB}" type="pres">
      <dgm:prSet presAssocID="{C20D7BD4-AB5D-FC48-8C70-E12BCFB46C85}" presName="compNode" presStyleCnt="0"/>
      <dgm:spPr/>
    </dgm:pt>
    <dgm:pt modelId="{73EE1D8C-3DCA-43F5-AE0A-E1EA3D32A5AD}" type="pres">
      <dgm:prSet presAssocID="{C20D7BD4-AB5D-FC48-8C70-E12BCFB46C85}" presName="bgRect" presStyleLbl="bgShp" presStyleIdx="0" presStyleCnt="8"/>
      <dgm:spPr/>
    </dgm:pt>
    <dgm:pt modelId="{08DAA23E-1BF6-4B13-825E-2DAA59C5E5E5}" type="pres">
      <dgm:prSet presAssocID="{C20D7BD4-AB5D-FC48-8C70-E12BCFB46C85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2656C80-5FEF-42A7-8779-2B444915B6A1}" type="pres">
      <dgm:prSet presAssocID="{C20D7BD4-AB5D-FC48-8C70-E12BCFB46C85}" presName="spaceRect" presStyleCnt="0"/>
      <dgm:spPr/>
    </dgm:pt>
    <dgm:pt modelId="{4F838E3E-91AE-40CD-B9AD-8F2D6109CFDD}" type="pres">
      <dgm:prSet presAssocID="{C20D7BD4-AB5D-FC48-8C70-E12BCFB46C85}" presName="parTx" presStyleLbl="revTx" presStyleIdx="0" presStyleCnt="8">
        <dgm:presLayoutVars>
          <dgm:chMax val="0"/>
          <dgm:chPref val="0"/>
        </dgm:presLayoutVars>
      </dgm:prSet>
      <dgm:spPr/>
    </dgm:pt>
    <dgm:pt modelId="{7B4D7004-4697-4726-99E8-7EFD345A1E2F}" type="pres">
      <dgm:prSet presAssocID="{310E4090-AA06-7A4F-93A7-018A8F363C7E}" presName="sibTrans" presStyleCnt="0"/>
      <dgm:spPr/>
    </dgm:pt>
    <dgm:pt modelId="{8975E9DC-5C82-45FE-97AA-B43C6CC10588}" type="pres">
      <dgm:prSet presAssocID="{09511ADF-E80E-DD4B-88C7-EE2E4BD556CA}" presName="compNode" presStyleCnt="0"/>
      <dgm:spPr/>
    </dgm:pt>
    <dgm:pt modelId="{F2D64C7E-98F0-465A-89B7-A5EC1644136B}" type="pres">
      <dgm:prSet presAssocID="{09511ADF-E80E-DD4B-88C7-EE2E4BD556CA}" presName="bgRect" presStyleLbl="bgShp" presStyleIdx="1" presStyleCnt="8"/>
      <dgm:spPr/>
    </dgm:pt>
    <dgm:pt modelId="{94F4CE4D-71F0-4F33-AB02-9E7C73DE4D4A}" type="pres">
      <dgm:prSet presAssocID="{09511ADF-E80E-DD4B-88C7-EE2E4BD556C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21276182-B9B9-4882-A8F1-16BD65431097}" type="pres">
      <dgm:prSet presAssocID="{09511ADF-E80E-DD4B-88C7-EE2E4BD556CA}" presName="spaceRect" presStyleCnt="0"/>
      <dgm:spPr/>
    </dgm:pt>
    <dgm:pt modelId="{A752BF8E-6D45-47E7-8775-B0FF1AEA8C94}" type="pres">
      <dgm:prSet presAssocID="{09511ADF-E80E-DD4B-88C7-EE2E4BD556CA}" presName="parTx" presStyleLbl="revTx" presStyleIdx="1" presStyleCnt="8">
        <dgm:presLayoutVars>
          <dgm:chMax val="0"/>
          <dgm:chPref val="0"/>
        </dgm:presLayoutVars>
      </dgm:prSet>
      <dgm:spPr/>
    </dgm:pt>
    <dgm:pt modelId="{11AA0F80-F6F4-4514-A51F-208556D58D1E}" type="pres">
      <dgm:prSet presAssocID="{FDF2AD1F-F50D-C148-91FC-84270E6E0EAA}" presName="sibTrans" presStyleCnt="0"/>
      <dgm:spPr/>
    </dgm:pt>
    <dgm:pt modelId="{2791B34E-6F01-4EE3-86AD-73BCC1BC5F81}" type="pres">
      <dgm:prSet presAssocID="{E06978E2-ADAF-7E4D-AFB9-83315F429288}" presName="compNode" presStyleCnt="0"/>
      <dgm:spPr/>
    </dgm:pt>
    <dgm:pt modelId="{C93988EB-910A-4D11-AA7C-4CBB7D2C8DAC}" type="pres">
      <dgm:prSet presAssocID="{E06978E2-ADAF-7E4D-AFB9-83315F429288}" presName="bgRect" presStyleLbl="bgShp" presStyleIdx="2" presStyleCnt="8"/>
      <dgm:spPr/>
    </dgm:pt>
    <dgm:pt modelId="{71F4E950-6562-4239-8D41-5054F7BF9648}" type="pres">
      <dgm:prSet presAssocID="{E06978E2-ADAF-7E4D-AFB9-83315F42928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8D390D-A56D-4C0D-9152-CA7FFAD69569}" type="pres">
      <dgm:prSet presAssocID="{E06978E2-ADAF-7E4D-AFB9-83315F429288}" presName="spaceRect" presStyleCnt="0"/>
      <dgm:spPr/>
    </dgm:pt>
    <dgm:pt modelId="{BE086053-6138-4896-8EC4-DA35228D047C}" type="pres">
      <dgm:prSet presAssocID="{E06978E2-ADAF-7E4D-AFB9-83315F429288}" presName="parTx" presStyleLbl="revTx" presStyleIdx="2" presStyleCnt="8">
        <dgm:presLayoutVars>
          <dgm:chMax val="0"/>
          <dgm:chPref val="0"/>
        </dgm:presLayoutVars>
      </dgm:prSet>
      <dgm:spPr/>
    </dgm:pt>
    <dgm:pt modelId="{C821DFAD-8DE2-46C8-A286-54E995BE48D1}" type="pres">
      <dgm:prSet presAssocID="{373D2559-3E5B-7D41-86B5-46ADCBAB54B8}" presName="sibTrans" presStyleCnt="0"/>
      <dgm:spPr/>
    </dgm:pt>
    <dgm:pt modelId="{3D4664C9-F946-4076-887E-B56EED8C7C27}" type="pres">
      <dgm:prSet presAssocID="{68CEDE98-E5C6-A94E-A362-FE8129413D1C}" presName="compNode" presStyleCnt="0"/>
      <dgm:spPr/>
    </dgm:pt>
    <dgm:pt modelId="{74782FC0-EF9D-43BA-8CCA-674A68C9FE73}" type="pres">
      <dgm:prSet presAssocID="{68CEDE98-E5C6-A94E-A362-FE8129413D1C}" presName="bgRect" presStyleLbl="bgShp" presStyleIdx="3" presStyleCnt="8"/>
      <dgm:spPr/>
    </dgm:pt>
    <dgm:pt modelId="{55F9F505-73CE-4473-B33E-804E91E4A0D9}" type="pres">
      <dgm:prSet presAssocID="{68CEDE98-E5C6-A94E-A362-FE8129413D1C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9B16D12-07B6-4D8C-BD08-E9B43D8028B0}" type="pres">
      <dgm:prSet presAssocID="{68CEDE98-E5C6-A94E-A362-FE8129413D1C}" presName="spaceRect" presStyleCnt="0"/>
      <dgm:spPr/>
    </dgm:pt>
    <dgm:pt modelId="{6CC52566-5605-4712-8C46-154D0752996E}" type="pres">
      <dgm:prSet presAssocID="{68CEDE98-E5C6-A94E-A362-FE8129413D1C}" presName="parTx" presStyleLbl="revTx" presStyleIdx="3" presStyleCnt="8">
        <dgm:presLayoutVars>
          <dgm:chMax val="0"/>
          <dgm:chPref val="0"/>
        </dgm:presLayoutVars>
      </dgm:prSet>
      <dgm:spPr/>
    </dgm:pt>
    <dgm:pt modelId="{FA35BC59-6295-4C9B-97AD-D08F4894A339}" type="pres">
      <dgm:prSet presAssocID="{EA26BA43-E49A-C948-8F89-909880708587}" presName="sibTrans" presStyleCnt="0"/>
      <dgm:spPr/>
    </dgm:pt>
    <dgm:pt modelId="{A91699BE-9972-4B6C-8DBB-2AF22C3CDFB9}" type="pres">
      <dgm:prSet presAssocID="{4584A0C7-402E-9C41-9144-4354826C2F61}" presName="compNode" presStyleCnt="0"/>
      <dgm:spPr/>
    </dgm:pt>
    <dgm:pt modelId="{99189549-9BC5-4FE9-A30D-0EB7F96B4913}" type="pres">
      <dgm:prSet presAssocID="{4584A0C7-402E-9C41-9144-4354826C2F61}" presName="bgRect" presStyleLbl="bgShp" presStyleIdx="4" presStyleCnt="8"/>
      <dgm:spPr/>
    </dgm:pt>
    <dgm:pt modelId="{ECE77415-EEEC-485D-B0B6-6A171C5B86EB}" type="pres">
      <dgm:prSet presAssocID="{4584A0C7-402E-9C41-9144-4354826C2F6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F75A09B-360B-4A31-BBAC-464172AE1FAF}" type="pres">
      <dgm:prSet presAssocID="{4584A0C7-402E-9C41-9144-4354826C2F61}" presName="spaceRect" presStyleCnt="0"/>
      <dgm:spPr/>
    </dgm:pt>
    <dgm:pt modelId="{D866B310-9C0E-4B62-8D41-F1C487812BF1}" type="pres">
      <dgm:prSet presAssocID="{4584A0C7-402E-9C41-9144-4354826C2F61}" presName="parTx" presStyleLbl="revTx" presStyleIdx="4" presStyleCnt="8">
        <dgm:presLayoutVars>
          <dgm:chMax val="0"/>
          <dgm:chPref val="0"/>
        </dgm:presLayoutVars>
      </dgm:prSet>
      <dgm:spPr/>
    </dgm:pt>
    <dgm:pt modelId="{40F64477-5F58-4E5E-B38B-BBDD24DE5A42}" type="pres">
      <dgm:prSet presAssocID="{00859091-22D2-1E4B-B06E-B0533D4D2E52}" presName="sibTrans" presStyleCnt="0"/>
      <dgm:spPr/>
    </dgm:pt>
    <dgm:pt modelId="{EFB5689B-8000-405D-95AD-E516E062030C}" type="pres">
      <dgm:prSet presAssocID="{2369C7EF-15AF-8C42-A322-9D160CF89A78}" presName="compNode" presStyleCnt="0"/>
      <dgm:spPr/>
    </dgm:pt>
    <dgm:pt modelId="{C66DA3C8-21B2-4589-AC26-888846193E8E}" type="pres">
      <dgm:prSet presAssocID="{2369C7EF-15AF-8C42-A322-9D160CF89A78}" presName="bgRect" presStyleLbl="bgShp" presStyleIdx="5" presStyleCnt="8"/>
      <dgm:spPr/>
    </dgm:pt>
    <dgm:pt modelId="{24587B1C-5460-4BF3-8DDD-B05523C6892F}" type="pres">
      <dgm:prSet presAssocID="{2369C7EF-15AF-8C42-A322-9D160CF89A7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5CEB4F7-8FDC-416A-A9FE-7420D9405665}" type="pres">
      <dgm:prSet presAssocID="{2369C7EF-15AF-8C42-A322-9D160CF89A78}" presName="spaceRect" presStyleCnt="0"/>
      <dgm:spPr/>
    </dgm:pt>
    <dgm:pt modelId="{4B3D3D71-78F5-4BE4-80E5-4F66F016607B}" type="pres">
      <dgm:prSet presAssocID="{2369C7EF-15AF-8C42-A322-9D160CF89A78}" presName="parTx" presStyleLbl="revTx" presStyleIdx="5" presStyleCnt="8">
        <dgm:presLayoutVars>
          <dgm:chMax val="0"/>
          <dgm:chPref val="0"/>
        </dgm:presLayoutVars>
      </dgm:prSet>
      <dgm:spPr/>
    </dgm:pt>
    <dgm:pt modelId="{53A3EB3C-9EDA-49FD-82DF-DA7CB27E965C}" type="pres">
      <dgm:prSet presAssocID="{52977E5F-36C8-D346-8427-80BA084C78E5}" presName="sibTrans" presStyleCnt="0"/>
      <dgm:spPr/>
    </dgm:pt>
    <dgm:pt modelId="{93B22100-C97A-472A-AED9-77761022629A}" type="pres">
      <dgm:prSet presAssocID="{0162F680-2F48-1E48-880A-3F8F33F2996C}" presName="compNode" presStyleCnt="0"/>
      <dgm:spPr/>
    </dgm:pt>
    <dgm:pt modelId="{8C6682E9-DF31-476A-9A31-5A20756DD1F6}" type="pres">
      <dgm:prSet presAssocID="{0162F680-2F48-1E48-880A-3F8F33F2996C}" presName="bgRect" presStyleLbl="bgShp" presStyleIdx="6" presStyleCnt="8"/>
      <dgm:spPr/>
    </dgm:pt>
    <dgm:pt modelId="{107BF9C6-E152-4E4F-AC41-3215566FCEFD}" type="pres">
      <dgm:prSet presAssocID="{0162F680-2F48-1E48-880A-3F8F33F2996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A7182BBA-E2C7-49C0-B480-234E77E8992D}" type="pres">
      <dgm:prSet presAssocID="{0162F680-2F48-1E48-880A-3F8F33F2996C}" presName="spaceRect" presStyleCnt="0"/>
      <dgm:spPr/>
    </dgm:pt>
    <dgm:pt modelId="{2E2D7C08-144A-4B08-903F-5BBE72AD3E4A}" type="pres">
      <dgm:prSet presAssocID="{0162F680-2F48-1E48-880A-3F8F33F2996C}" presName="parTx" presStyleLbl="revTx" presStyleIdx="6" presStyleCnt="8">
        <dgm:presLayoutVars>
          <dgm:chMax val="0"/>
          <dgm:chPref val="0"/>
        </dgm:presLayoutVars>
      </dgm:prSet>
      <dgm:spPr/>
    </dgm:pt>
    <dgm:pt modelId="{2E6D71D2-0ED7-42E9-81C8-DC8FB7BD55E8}" type="pres">
      <dgm:prSet presAssocID="{EC77746A-C68D-A04B-B05C-CB1F807217B0}" presName="sibTrans" presStyleCnt="0"/>
      <dgm:spPr/>
    </dgm:pt>
    <dgm:pt modelId="{9BFC33B9-F7BA-4D83-8424-C1E46D1B3A12}" type="pres">
      <dgm:prSet presAssocID="{E6B0270B-00F6-1441-9CE9-B84DA5DDB8C9}" presName="compNode" presStyleCnt="0"/>
      <dgm:spPr/>
    </dgm:pt>
    <dgm:pt modelId="{C29E94C1-2D25-4984-93D5-791B771E6B79}" type="pres">
      <dgm:prSet presAssocID="{E6B0270B-00F6-1441-9CE9-B84DA5DDB8C9}" presName="bgRect" presStyleLbl="bgShp" presStyleIdx="7" presStyleCnt="8"/>
      <dgm:spPr/>
    </dgm:pt>
    <dgm:pt modelId="{4B39AC8F-14CE-4EBE-BE2E-17EA038C0445}" type="pres">
      <dgm:prSet presAssocID="{E6B0270B-00F6-1441-9CE9-B84DA5DDB8C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46C9B0D-AE6C-40B1-A19C-421420168DC7}" type="pres">
      <dgm:prSet presAssocID="{E6B0270B-00F6-1441-9CE9-B84DA5DDB8C9}" presName="spaceRect" presStyleCnt="0"/>
      <dgm:spPr/>
    </dgm:pt>
    <dgm:pt modelId="{32A0D90A-21DF-4CEA-9DC2-D29D6A2F7AAC}" type="pres">
      <dgm:prSet presAssocID="{E6B0270B-00F6-1441-9CE9-B84DA5DDB8C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B6E1B403-EEF6-A54A-8586-1DD8904A4E2E}" srcId="{44AD83D0-9656-174E-BD87-2928A55C666D}" destId="{0162F680-2F48-1E48-880A-3F8F33F2996C}" srcOrd="6" destOrd="0" parTransId="{5A3BB197-B818-3C45-B089-56E886E15C29}" sibTransId="{EC77746A-C68D-A04B-B05C-CB1F807217B0}"/>
    <dgm:cxn modelId="{3BA87505-3D00-C240-8111-0B5CC54EE6D5}" type="presOf" srcId="{E06978E2-ADAF-7E4D-AFB9-83315F429288}" destId="{BE086053-6138-4896-8EC4-DA35228D047C}" srcOrd="0" destOrd="0" presId="urn:microsoft.com/office/officeart/2018/2/layout/IconVerticalSolidList"/>
    <dgm:cxn modelId="{A2D3750E-D145-294A-9C72-928DB39DB75E}" srcId="{44AD83D0-9656-174E-BD87-2928A55C666D}" destId="{09511ADF-E80E-DD4B-88C7-EE2E4BD556CA}" srcOrd="1" destOrd="0" parTransId="{C0694ACF-DD62-E44F-9181-2F342B75156C}" sibTransId="{FDF2AD1F-F50D-C148-91FC-84270E6E0EAA}"/>
    <dgm:cxn modelId="{0FDC3B2B-5C67-2145-AE77-CEDC36E0674B}" srcId="{44AD83D0-9656-174E-BD87-2928A55C666D}" destId="{68CEDE98-E5C6-A94E-A362-FE8129413D1C}" srcOrd="3" destOrd="0" parTransId="{2DE352AF-531C-0340-9388-B8ACE79BB3E9}" sibTransId="{EA26BA43-E49A-C948-8F89-909880708587}"/>
    <dgm:cxn modelId="{733BDB32-F974-3B4F-9D18-DB06E2FEDB81}" srcId="{44AD83D0-9656-174E-BD87-2928A55C666D}" destId="{2369C7EF-15AF-8C42-A322-9D160CF89A78}" srcOrd="5" destOrd="0" parTransId="{98DC5B2F-DD5A-8946-9B46-2E80AF0422F8}" sibTransId="{52977E5F-36C8-D346-8427-80BA084C78E5}"/>
    <dgm:cxn modelId="{8E6F6549-0605-1F4D-9C86-C011C7F439FA}" type="presOf" srcId="{4584A0C7-402E-9C41-9144-4354826C2F61}" destId="{D866B310-9C0E-4B62-8D41-F1C487812BF1}" srcOrd="0" destOrd="0" presId="urn:microsoft.com/office/officeart/2018/2/layout/IconVerticalSolidList"/>
    <dgm:cxn modelId="{70A3494B-DA8F-F74A-97F7-3BAAA4478887}" type="presOf" srcId="{C20D7BD4-AB5D-FC48-8C70-E12BCFB46C85}" destId="{4F838E3E-91AE-40CD-B9AD-8F2D6109CFDD}" srcOrd="0" destOrd="0" presId="urn:microsoft.com/office/officeart/2018/2/layout/IconVerticalSolidList"/>
    <dgm:cxn modelId="{EA77C752-DD30-FD4B-8588-5A8DCF980244}" type="presOf" srcId="{44AD83D0-9656-174E-BD87-2928A55C666D}" destId="{790D17B2-CDCA-4B25-AE5D-24B542BCBA2A}" srcOrd="0" destOrd="0" presId="urn:microsoft.com/office/officeart/2018/2/layout/IconVerticalSolidList"/>
    <dgm:cxn modelId="{B3FD425C-51C5-9F44-94C6-A8CDCE203A73}" type="presOf" srcId="{68CEDE98-E5C6-A94E-A362-FE8129413D1C}" destId="{6CC52566-5605-4712-8C46-154D0752996E}" srcOrd="0" destOrd="0" presId="urn:microsoft.com/office/officeart/2018/2/layout/IconVerticalSolidList"/>
    <dgm:cxn modelId="{E7AFD165-859B-5F40-AD6D-D59F91C778F7}" type="presOf" srcId="{09511ADF-E80E-DD4B-88C7-EE2E4BD556CA}" destId="{A752BF8E-6D45-47E7-8775-B0FF1AEA8C94}" srcOrd="0" destOrd="0" presId="urn:microsoft.com/office/officeart/2018/2/layout/IconVerticalSolidList"/>
    <dgm:cxn modelId="{5DED1D68-9F93-9D4C-A258-8D94A5B889F9}" srcId="{44AD83D0-9656-174E-BD87-2928A55C666D}" destId="{C20D7BD4-AB5D-FC48-8C70-E12BCFB46C85}" srcOrd="0" destOrd="0" parTransId="{8C6F021F-45A8-3C45-AB45-0537E8815E35}" sibTransId="{310E4090-AA06-7A4F-93A7-018A8F363C7E}"/>
    <dgm:cxn modelId="{C5778DA3-FF62-DF46-AED6-FA6CCBE8D2C6}" srcId="{44AD83D0-9656-174E-BD87-2928A55C666D}" destId="{E06978E2-ADAF-7E4D-AFB9-83315F429288}" srcOrd="2" destOrd="0" parTransId="{9FD77B19-E060-4444-BCEE-F2B1A3C4A908}" sibTransId="{373D2559-3E5B-7D41-86B5-46ADCBAB54B8}"/>
    <dgm:cxn modelId="{5AC711A7-BE4C-D94C-8A7B-4C8B39B683F0}" srcId="{44AD83D0-9656-174E-BD87-2928A55C666D}" destId="{4584A0C7-402E-9C41-9144-4354826C2F61}" srcOrd="4" destOrd="0" parTransId="{E39B89C6-4198-6446-B11A-633EF7D43CF6}" sibTransId="{00859091-22D2-1E4B-B06E-B0533D4D2E52}"/>
    <dgm:cxn modelId="{777153BB-616C-DC49-A53C-4359EB404A52}" type="presOf" srcId="{2369C7EF-15AF-8C42-A322-9D160CF89A78}" destId="{4B3D3D71-78F5-4BE4-80E5-4F66F016607B}" srcOrd="0" destOrd="0" presId="urn:microsoft.com/office/officeart/2018/2/layout/IconVerticalSolidList"/>
    <dgm:cxn modelId="{E71267D9-BFB8-EF4B-B09F-A028F122A1FE}" type="presOf" srcId="{0162F680-2F48-1E48-880A-3F8F33F2996C}" destId="{2E2D7C08-144A-4B08-903F-5BBE72AD3E4A}" srcOrd="0" destOrd="0" presId="urn:microsoft.com/office/officeart/2018/2/layout/IconVerticalSolidList"/>
    <dgm:cxn modelId="{24C8C7DB-1033-B74E-8F57-1451A93DA8A9}" srcId="{44AD83D0-9656-174E-BD87-2928A55C666D}" destId="{E6B0270B-00F6-1441-9CE9-B84DA5DDB8C9}" srcOrd="7" destOrd="0" parTransId="{D3B6C2F0-B42C-4D44-8175-E171576391D0}" sibTransId="{E99A44F9-B875-6D47-A4C9-6E3A96398A72}"/>
    <dgm:cxn modelId="{A4CA34F9-2E06-BA47-A5B1-2FA53410F4A1}" type="presOf" srcId="{E6B0270B-00F6-1441-9CE9-B84DA5DDB8C9}" destId="{32A0D90A-21DF-4CEA-9DC2-D29D6A2F7AAC}" srcOrd="0" destOrd="0" presId="urn:microsoft.com/office/officeart/2018/2/layout/IconVerticalSolidList"/>
    <dgm:cxn modelId="{268E43EF-0499-C646-B965-A5CCD9B1CA63}" type="presParOf" srcId="{790D17B2-CDCA-4B25-AE5D-24B542BCBA2A}" destId="{D5CC50A4-A0B1-4B89-A86E-8D8C17EB61AB}" srcOrd="0" destOrd="0" presId="urn:microsoft.com/office/officeart/2018/2/layout/IconVerticalSolidList"/>
    <dgm:cxn modelId="{8D0324D0-791E-0E4D-80E5-8F334B5C6DC4}" type="presParOf" srcId="{D5CC50A4-A0B1-4B89-A86E-8D8C17EB61AB}" destId="{73EE1D8C-3DCA-43F5-AE0A-E1EA3D32A5AD}" srcOrd="0" destOrd="0" presId="urn:microsoft.com/office/officeart/2018/2/layout/IconVerticalSolidList"/>
    <dgm:cxn modelId="{4EB86A14-D192-0449-9BDC-72256FF21CC3}" type="presParOf" srcId="{D5CC50A4-A0B1-4B89-A86E-8D8C17EB61AB}" destId="{08DAA23E-1BF6-4B13-825E-2DAA59C5E5E5}" srcOrd="1" destOrd="0" presId="urn:microsoft.com/office/officeart/2018/2/layout/IconVerticalSolidList"/>
    <dgm:cxn modelId="{74EEF63E-523A-D64A-AD1D-D84CD4B1751B}" type="presParOf" srcId="{D5CC50A4-A0B1-4B89-A86E-8D8C17EB61AB}" destId="{B2656C80-5FEF-42A7-8779-2B444915B6A1}" srcOrd="2" destOrd="0" presId="urn:microsoft.com/office/officeart/2018/2/layout/IconVerticalSolidList"/>
    <dgm:cxn modelId="{B5AEB9FD-8C21-F640-9AFD-ACFCE2892ED9}" type="presParOf" srcId="{D5CC50A4-A0B1-4B89-A86E-8D8C17EB61AB}" destId="{4F838E3E-91AE-40CD-B9AD-8F2D6109CFDD}" srcOrd="3" destOrd="0" presId="urn:microsoft.com/office/officeart/2018/2/layout/IconVerticalSolidList"/>
    <dgm:cxn modelId="{CFE8A06A-0BF9-054B-B748-5036CE0AA464}" type="presParOf" srcId="{790D17B2-CDCA-4B25-AE5D-24B542BCBA2A}" destId="{7B4D7004-4697-4726-99E8-7EFD345A1E2F}" srcOrd="1" destOrd="0" presId="urn:microsoft.com/office/officeart/2018/2/layout/IconVerticalSolidList"/>
    <dgm:cxn modelId="{9D79246E-68BE-044B-A17C-501DDE28E4CF}" type="presParOf" srcId="{790D17B2-CDCA-4B25-AE5D-24B542BCBA2A}" destId="{8975E9DC-5C82-45FE-97AA-B43C6CC10588}" srcOrd="2" destOrd="0" presId="urn:microsoft.com/office/officeart/2018/2/layout/IconVerticalSolidList"/>
    <dgm:cxn modelId="{DFCD1EB8-1B14-B443-B52D-2C07D2402637}" type="presParOf" srcId="{8975E9DC-5C82-45FE-97AA-B43C6CC10588}" destId="{F2D64C7E-98F0-465A-89B7-A5EC1644136B}" srcOrd="0" destOrd="0" presId="urn:microsoft.com/office/officeart/2018/2/layout/IconVerticalSolidList"/>
    <dgm:cxn modelId="{BC2A72FB-680C-1E4D-8D97-78E2A9E9F5D6}" type="presParOf" srcId="{8975E9DC-5C82-45FE-97AA-B43C6CC10588}" destId="{94F4CE4D-71F0-4F33-AB02-9E7C73DE4D4A}" srcOrd="1" destOrd="0" presId="urn:microsoft.com/office/officeart/2018/2/layout/IconVerticalSolidList"/>
    <dgm:cxn modelId="{BBDF96D9-2E94-F34F-878F-3DD6A45EFCDB}" type="presParOf" srcId="{8975E9DC-5C82-45FE-97AA-B43C6CC10588}" destId="{21276182-B9B9-4882-A8F1-16BD65431097}" srcOrd="2" destOrd="0" presId="urn:microsoft.com/office/officeart/2018/2/layout/IconVerticalSolidList"/>
    <dgm:cxn modelId="{B9BDB96E-514F-1C4A-A313-78FFC6DFCC7A}" type="presParOf" srcId="{8975E9DC-5C82-45FE-97AA-B43C6CC10588}" destId="{A752BF8E-6D45-47E7-8775-B0FF1AEA8C94}" srcOrd="3" destOrd="0" presId="urn:microsoft.com/office/officeart/2018/2/layout/IconVerticalSolidList"/>
    <dgm:cxn modelId="{7C8AF366-E69D-C748-A3DD-1F325CDE14D4}" type="presParOf" srcId="{790D17B2-CDCA-4B25-AE5D-24B542BCBA2A}" destId="{11AA0F80-F6F4-4514-A51F-208556D58D1E}" srcOrd="3" destOrd="0" presId="urn:microsoft.com/office/officeart/2018/2/layout/IconVerticalSolidList"/>
    <dgm:cxn modelId="{9093827A-57DB-664D-B1D6-1DF342A59FAE}" type="presParOf" srcId="{790D17B2-CDCA-4B25-AE5D-24B542BCBA2A}" destId="{2791B34E-6F01-4EE3-86AD-73BCC1BC5F81}" srcOrd="4" destOrd="0" presId="urn:microsoft.com/office/officeart/2018/2/layout/IconVerticalSolidList"/>
    <dgm:cxn modelId="{71AEA077-A090-C244-BFE6-92C7C3CA7B31}" type="presParOf" srcId="{2791B34E-6F01-4EE3-86AD-73BCC1BC5F81}" destId="{C93988EB-910A-4D11-AA7C-4CBB7D2C8DAC}" srcOrd="0" destOrd="0" presId="urn:microsoft.com/office/officeart/2018/2/layout/IconVerticalSolidList"/>
    <dgm:cxn modelId="{64918C58-A53C-F445-8A2B-24276151181B}" type="presParOf" srcId="{2791B34E-6F01-4EE3-86AD-73BCC1BC5F81}" destId="{71F4E950-6562-4239-8D41-5054F7BF9648}" srcOrd="1" destOrd="0" presId="urn:microsoft.com/office/officeart/2018/2/layout/IconVerticalSolidList"/>
    <dgm:cxn modelId="{53BA102E-C92E-7B40-A71F-40A56A207BEE}" type="presParOf" srcId="{2791B34E-6F01-4EE3-86AD-73BCC1BC5F81}" destId="{148D390D-A56D-4C0D-9152-CA7FFAD69569}" srcOrd="2" destOrd="0" presId="urn:microsoft.com/office/officeart/2018/2/layout/IconVerticalSolidList"/>
    <dgm:cxn modelId="{684C093E-7B46-8F4D-BAFC-566213D7DD68}" type="presParOf" srcId="{2791B34E-6F01-4EE3-86AD-73BCC1BC5F81}" destId="{BE086053-6138-4896-8EC4-DA35228D047C}" srcOrd="3" destOrd="0" presId="urn:microsoft.com/office/officeart/2018/2/layout/IconVerticalSolidList"/>
    <dgm:cxn modelId="{1524CEB9-95EA-7B40-B649-E135AF36690B}" type="presParOf" srcId="{790D17B2-CDCA-4B25-AE5D-24B542BCBA2A}" destId="{C821DFAD-8DE2-46C8-A286-54E995BE48D1}" srcOrd="5" destOrd="0" presId="urn:microsoft.com/office/officeart/2018/2/layout/IconVerticalSolidList"/>
    <dgm:cxn modelId="{58AD60F2-D6C2-114B-A27E-F1128065F4FD}" type="presParOf" srcId="{790D17B2-CDCA-4B25-AE5D-24B542BCBA2A}" destId="{3D4664C9-F946-4076-887E-B56EED8C7C27}" srcOrd="6" destOrd="0" presId="urn:microsoft.com/office/officeart/2018/2/layout/IconVerticalSolidList"/>
    <dgm:cxn modelId="{8C271600-615D-C449-966F-30BBF20578C8}" type="presParOf" srcId="{3D4664C9-F946-4076-887E-B56EED8C7C27}" destId="{74782FC0-EF9D-43BA-8CCA-674A68C9FE73}" srcOrd="0" destOrd="0" presId="urn:microsoft.com/office/officeart/2018/2/layout/IconVerticalSolidList"/>
    <dgm:cxn modelId="{1D5D7352-4113-1A4E-8A92-E464734C0DCF}" type="presParOf" srcId="{3D4664C9-F946-4076-887E-B56EED8C7C27}" destId="{55F9F505-73CE-4473-B33E-804E91E4A0D9}" srcOrd="1" destOrd="0" presId="urn:microsoft.com/office/officeart/2018/2/layout/IconVerticalSolidList"/>
    <dgm:cxn modelId="{003E82DD-6365-BE42-AD48-6163F9D7F512}" type="presParOf" srcId="{3D4664C9-F946-4076-887E-B56EED8C7C27}" destId="{49B16D12-07B6-4D8C-BD08-E9B43D8028B0}" srcOrd="2" destOrd="0" presId="urn:microsoft.com/office/officeart/2018/2/layout/IconVerticalSolidList"/>
    <dgm:cxn modelId="{8A72F5EF-6A5D-EB45-837E-176BF420737B}" type="presParOf" srcId="{3D4664C9-F946-4076-887E-B56EED8C7C27}" destId="{6CC52566-5605-4712-8C46-154D0752996E}" srcOrd="3" destOrd="0" presId="urn:microsoft.com/office/officeart/2018/2/layout/IconVerticalSolidList"/>
    <dgm:cxn modelId="{9880081A-D378-3C45-9E82-C57FD5D3F36F}" type="presParOf" srcId="{790D17B2-CDCA-4B25-AE5D-24B542BCBA2A}" destId="{FA35BC59-6295-4C9B-97AD-D08F4894A339}" srcOrd="7" destOrd="0" presId="urn:microsoft.com/office/officeart/2018/2/layout/IconVerticalSolidList"/>
    <dgm:cxn modelId="{34164258-669F-5142-80C7-AC9B28E88B80}" type="presParOf" srcId="{790D17B2-CDCA-4B25-AE5D-24B542BCBA2A}" destId="{A91699BE-9972-4B6C-8DBB-2AF22C3CDFB9}" srcOrd="8" destOrd="0" presId="urn:microsoft.com/office/officeart/2018/2/layout/IconVerticalSolidList"/>
    <dgm:cxn modelId="{D4EDCFFB-20CB-8248-87C1-5B114FF7E457}" type="presParOf" srcId="{A91699BE-9972-4B6C-8DBB-2AF22C3CDFB9}" destId="{99189549-9BC5-4FE9-A30D-0EB7F96B4913}" srcOrd="0" destOrd="0" presId="urn:microsoft.com/office/officeart/2018/2/layout/IconVerticalSolidList"/>
    <dgm:cxn modelId="{88E93E23-19D2-5B4F-AE94-41B355E2D585}" type="presParOf" srcId="{A91699BE-9972-4B6C-8DBB-2AF22C3CDFB9}" destId="{ECE77415-EEEC-485D-B0B6-6A171C5B86EB}" srcOrd="1" destOrd="0" presId="urn:microsoft.com/office/officeart/2018/2/layout/IconVerticalSolidList"/>
    <dgm:cxn modelId="{A1285E4C-8957-544C-9B19-0E5399BBAABF}" type="presParOf" srcId="{A91699BE-9972-4B6C-8DBB-2AF22C3CDFB9}" destId="{EF75A09B-360B-4A31-BBAC-464172AE1FAF}" srcOrd="2" destOrd="0" presId="urn:microsoft.com/office/officeart/2018/2/layout/IconVerticalSolidList"/>
    <dgm:cxn modelId="{31B08151-58A2-0A48-A931-4F3FCF77435F}" type="presParOf" srcId="{A91699BE-9972-4B6C-8DBB-2AF22C3CDFB9}" destId="{D866B310-9C0E-4B62-8D41-F1C487812BF1}" srcOrd="3" destOrd="0" presId="urn:microsoft.com/office/officeart/2018/2/layout/IconVerticalSolidList"/>
    <dgm:cxn modelId="{4B83D73D-6300-8748-9C32-F1D0C495A987}" type="presParOf" srcId="{790D17B2-CDCA-4B25-AE5D-24B542BCBA2A}" destId="{40F64477-5F58-4E5E-B38B-BBDD24DE5A42}" srcOrd="9" destOrd="0" presId="urn:microsoft.com/office/officeart/2018/2/layout/IconVerticalSolidList"/>
    <dgm:cxn modelId="{A2D40E7C-6D68-4441-81F6-2BC8BD2C3E67}" type="presParOf" srcId="{790D17B2-CDCA-4B25-AE5D-24B542BCBA2A}" destId="{EFB5689B-8000-405D-95AD-E516E062030C}" srcOrd="10" destOrd="0" presId="urn:microsoft.com/office/officeart/2018/2/layout/IconVerticalSolidList"/>
    <dgm:cxn modelId="{B0CEC248-C087-F844-B122-8B09B254F6B6}" type="presParOf" srcId="{EFB5689B-8000-405D-95AD-E516E062030C}" destId="{C66DA3C8-21B2-4589-AC26-888846193E8E}" srcOrd="0" destOrd="0" presId="urn:microsoft.com/office/officeart/2018/2/layout/IconVerticalSolidList"/>
    <dgm:cxn modelId="{FA39CDA0-E50E-2045-BAFB-4F50087CCB2D}" type="presParOf" srcId="{EFB5689B-8000-405D-95AD-E516E062030C}" destId="{24587B1C-5460-4BF3-8DDD-B05523C6892F}" srcOrd="1" destOrd="0" presId="urn:microsoft.com/office/officeart/2018/2/layout/IconVerticalSolidList"/>
    <dgm:cxn modelId="{BD18F516-08AA-1B43-9182-B8E10655F378}" type="presParOf" srcId="{EFB5689B-8000-405D-95AD-E516E062030C}" destId="{75CEB4F7-8FDC-416A-A9FE-7420D9405665}" srcOrd="2" destOrd="0" presId="urn:microsoft.com/office/officeart/2018/2/layout/IconVerticalSolidList"/>
    <dgm:cxn modelId="{74E1629A-7CC9-E54D-A89A-1A0CC8E315B6}" type="presParOf" srcId="{EFB5689B-8000-405D-95AD-E516E062030C}" destId="{4B3D3D71-78F5-4BE4-80E5-4F66F016607B}" srcOrd="3" destOrd="0" presId="urn:microsoft.com/office/officeart/2018/2/layout/IconVerticalSolidList"/>
    <dgm:cxn modelId="{3D1B92CA-C0D7-A54F-93F2-378F105697AE}" type="presParOf" srcId="{790D17B2-CDCA-4B25-AE5D-24B542BCBA2A}" destId="{53A3EB3C-9EDA-49FD-82DF-DA7CB27E965C}" srcOrd="11" destOrd="0" presId="urn:microsoft.com/office/officeart/2018/2/layout/IconVerticalSolidList"/>
    <dgm:cxn modelId="{2F70715E-C21D-134C-8893-AA9BEB5D7DE8}" type="presParOf" srcId="{790D17B2-CDCA-4B25-AE5D-24B542BCBA2A}" destId="{93B22100-C97A-472A-AED9-77761022629A}" srcOrd="12" destOrd="0" presId="urn:microsoft.com/office/officeart/2018/2/layout/IconVerticalSolidList"/>
    <dgm:cxn modelId="{925D586C-6A27-8146-8196-EF4B536C215E}" type="presParOf" srcId="{93B22100-C97A-472A-AED9-77761022629A}" destId="{8C6682E9-DF31-476A-9A31-5A20756DD1F6}" srcOrd="0" destOrd="0" presId="urn:microsoft.com/office/officeart/2018/2/layout/IconVerticalSolidList"/>
    <dgm:cxn modelId="{3617BB30-2B8C-F148-AE32-2347E4D5AC29}" type="presParOf" srcId="{93B22100-C97A-472A-AED9-77761022629A}" destId="{107BF9C6-E152-4E4F-AC41-3215566FCEFD}" srcOrd="1" destOrd="0" presId="urn:microsoft.com/office/officeart/2018/2/layout/IconVerticalSolidList"/>
    <dgm:cxn modelId="{FA7109F7-E674-564B-9EC4-D92DA5C1ADF8}" type="presParOf" srcId="{93B22100-C97A-472A-AED9-77761022629A}" destId="{A7182BBA-E2C7-49C0-B480-234E77E8992D}" srcOrd="2" destOrd="0" presId="urn:microsoft.com/office/officeart/2018/2/layout/IconVerticalSolidList"/>
    <dgm:cxn modelId="{7505FA36-A887-A14A-A63D-5344F460B838}" type="presParOf" srcId="{93B22100-C97A-472A-AED9-77761022629A}" destId="{2E2D7C08-144A-4B08-903F-5BBE72AD3E4A}" srcOrd="3" destOrd="0" presId="urn:microsoft.com/office/officeart/2018/2/layout/IconVerticalSolidList"/>
    <dgm:cxn modelId="{51C0EDF1-3AD3-A140-B60B-775EEFD5F58A}" type="presParOf" srcId="{790D17B2-CDCA-4B25-AE5D-24B542BCBA2A}" destId="{2E6D71D2-0ED7-42E9-81C8-DC8FB7BD55E8}" srcOrd="13" destOrd="0" presId="urn:microsoft.com/office/officeart/2018/2/layout/IconVerticalSolidList"/>
    <dgm:cxn modelId="{D8E1C3CB-6CC8-8743-BEE6-0CE7750E939D}" type="presParOf" srcId="{790D17B2-CDCA-4B25-AE5D-24B542BCBA2A}" destId="{9BFC33B9-F7BA-4D83-8424-C1E46D1B3A12}" srcOrd="14" destOrd="0" presId="urn:microsoft.com/office/officeart/2018/2/layout/IconVerticalSolidList"/>
    <dgm:cxn modelId="{84D80BDD-7874-1141-BE34-2A34C9274C49}" type="presParOf" srcId="{9BFC33B9-F7BA-4D83-8424-C1E46D1B3A12}" destId="{C29E94C1-2D25-4984-93D5-791B771E6B79}" srcOrd="0" destOrd="0" presId="urn:microsoft.com/office/officeart/2018/2/layout/IconVerticalSolidList"/>
    <dgm:cxn modelId="{FF48ACFE-6A57-644E-9808-C9C7A9C4E709}" type="presParOf" srcId="{9BFC33B9-F7BA-4D83-8424-C1E46D1B3A12}" destId="{4B39AC8F-14CE-4EBE-BE2E-17EA038C0445}" srcOrd="1" destOrd="0" presId="urn:microsoft.com/office/officeart/2018/2/layout/IconVerticalSolidList"/>
    <dgm:cxn modelId="{E1C32FCB-6980-EE44-9035-4EA40E3EC597}" type="presParOf" srcId="{9BFC33B9-F7BA-4D83-8424-C1E46D1B3A12}" destId="{446C9B0D-AE6C-40B1-A19C-421420168DC7}" srcOrd="2" destOrd="0" presId="urn:microsoft.com/office/officeart/2018/2/layout/IconVerticalSolidList"/>
    <dgm:cxn modelId="{1159B9B9-D07A-7243-B54A-6655EEF1057F}" type="presParOf" srcId="{9BFC33B9-F7BA-4D83-8424-C1E46D1B3A12}" destId="{32A0D90A-21DF-4CEA-9DC2-D29D6A2F7A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1AAFE6-4E66-FE40-BC2B-B1194646E39C}" type="doc">
      <dgm:prSet loTypeId="urn:microsoft.com/office/officeart/2005/8/layout/StepDownProcess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C5D4E7-2BF1-6C4D-B3D3-FF60DF984028}">
      <dgm:prSet phldrT="[Text]"/>
      <dgm:spPr/>
      <dgm:t>
        <a:bodyPr/>
        <a:lstStyle/>
        <a:p>
          <a:r>
            <a:rPr lang="en-US" dirty="0"/>
            <a:t>Train three different models with all features</a:t>
          </a:r>
        </a:p>
      </dgm:t>
    </dgm:pt>
    <dgm:pt modelId="{16CEA51A-234B-E540-8E49-BD87AF22B9D0}" type="parTrans" cxnId="{515F1192-7BFA-C948-A8BC-0C7CF9ED1FD3}">
      <dgm:prSet/>
      <dgm:spPr/>
      <dgm:t>
        <a:bodyPr/>
        <a:lstStyle/>
        <a:p>
          <a:endParaRPr lang="en-US"/>
        </a:p>
      </dgm:t>
    </dgm:pt>
    <dgm:pt modelId="{C0731C58-0A33-2C44-B30A-83E9EEB06678}" type="sibTrans" cxnId="{515F1192-7BFA-C948-A8BC-0C7CF9ED1FD3}">
      <dgm:prSet/>
      <dgm:spPr/>
      <dgm:t>
        <a:bodyPr/>
        <a:lstStyle/>
        <a:p>
          <a:endParaRPr lang="en-US"/>
        </a:p>
      </dgm:t>
    </dgm:pt>
    <dgm:pt modelId="{CECF8039-9742-5A4A-ACB7-9B14B5FC5E84}">
      <dgm:prSet phldrT="[Text]"/>
      <dgm:spPr/>
      <dgm:t>
        <a:bodyPr/>
        <a:lstStyle/>
        <a:p>
          <a:r>
            <a:rPr lang="en-US" dirty="0"/>
            <a:t>Select model based on the highest adjusted R-squared or lowest mean squared error</a:t>
          </a:r>
        </a:p>
      </dgm:t>
    </dgm:pt>
    <dgm:pt modelId="{80136F04-8AB8-6440-BC68-A630E407A669}" type="parTrans" cxnId="{EEC035C9-FA44-C446-BE2D-9DA86EE28F28}">
      <dgm:prSet/>
      <dgm:spPr/>
      <dgm:t>
        <a:bodyPr/>
        <a:lstStyle/>
        <a:p>
          <a:endParaRPr lang="en-US"/>
        </a:p>
      </dgm:t>
    </dgm:pt>
    <dgm:pt modelId="{372ED929-364A-C345-A817-375349BD3C92}" type="sibTrans" cxnId="{EEC035C9-FA44-C446-BE2D-9DA86EE28F28}">
      <dgm:prSet/>
      <dgm:spPr/>
      <dgm:t>
        <a:bodyPr/>
        <a:lstStyle/>
        <a:p>
          <a:endParaRPr lang="en-US"/>
        </a:p>
      </dgm:t>
    </dgm:pt>
    <dgm:pt modelId="{4C7A3874-91AC-6D41-8F25-BC3519A02C96}">
      <dgm:prSet phldrT="[Text]"/>
      <dgm:spPr/>
      <dgm:t>
        <a:bodyPr/>
        <a:lstStyle/>
        <a:p>
          <a:r>
            <a:rPr lang="en-US" dirty="0"/>
            <a:t>Select top 20 variables/coefficients based on the selected model</a:t>
          </a:r>
        </a:p>
      </dgm:t>
    </dgm:pt>
    <dgm:pt modelId="{D95AD1FE-9756-634E-81FB-D4D46C5ADCD6}" type="parTrans" cxnId="{CBCD68BF-925B-4F42-91C9-09527471D746}">
      <dgm:prSet/>
      <dgm:spPr/>
      <dgm:t>
        <a:bodyPr/>
        <a:lstStyle/>
        <a:p>
          <a:endParaRPr lang="en-US"/>
        </a:p>
      </dgm:t>
    </dgm:pt>
    <dgm:pt modelId="{FCEB41AA-C950-7348-A63F-451E9640871B}" type="sibTrans" cxnId="{CBCD68BF-925B-4F42-91C9-09527471D746}">
      <dgm:prSet/>
      <dgm:spPr/>
      <dgm:t>
        <a:bodyPr/>
        <a:lstStyle/>
        <a:p>
          <a:endParaRPr lang="en-US"/>
        </a:p>
      </dgm:t>
    </dgm:pt>
    <dgm:pt modelId="{C1B88C7B-6481-A848-B31F-ABD944B3226E}" type="pres">
      <dgm:prSet presAssocID="{B61AAFE6-4E66-FE40-BC2B-B1194646E39C}" presName="rootnode" presStyleCnt="0">
        <dgm:presLayoutVars>
          <dgm:chMax/>
          <dgm:chPref/>
          <dgm:dir/>
          <dgm:animLvl val="lvl"/>
        </dgm:presLayoutVars>
      </dgm:prSet>
      <dgm:spPr/>
    </dgm:pt>
    <dgm:pt modelId="{2A0494D5-3FCE-C644-82D0-E14D83331095}" type="pres">
      <dgm:prSet presAssocID="{01C5D4E7-2BF1-6C4D-B3D3-FF60DF984028}" presName="composite" presStyleCnt="0"/>
      <dgm:spPr/>
    </dgm:pt>
    <dgm:pt modelId="{DCCE38CD-9B0B-F041-A6D2-7FC7DD4358B4}" type="pres">
      <dgm:prSet presAssocID="{01C5D4E7-2BF1-6C4D-B3D3-FF60DF984028}" presName="bentUpArrow1" presStyleLbl="alignImgPlace1" presStyleIdx="0" presStyleCnt="2"/>
      <dgm:spPr/>
    </dgm:pt>
    <dgm:pt modelId="{45404D0D-EA54-3B41-BC98-954EF41578FD}" type="pres">
      <dgm:prSet presAssocID="{01C5D4E7-2BF1-6C4D-B3D3-FF60DF984028}" presName="ParentText" presStyleLbl="node1" presStyleIdx="0" presStyleCnt="3" custScaleX="102018">
        <dgm:presLayoutVars>
          <dgm:chMax val="1"/>
          <dgm:chPref val="1"/>
          <dgm:bulletEnabled val="1"/>
        </dgm:presLayoutVars>
      </dgm:prSet>
      <dgm:spPr/>
    </dgm:pt>
    <dgm:pt modelId="{D4D331B5-256C-EC4A-85EF-A9F8D81EFD09}" type="pres">
      <dgm:prSet presAssocID="{01C5D4E7-2BF1-6C4D-B3D3-FF60DF984028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BF5C468-204D-344A-BF87-1794BEB0CB02}" type="pres">
      <dgm:prSet presAssocID="{C0731C58-0A33-2C44-B30A-83E9EEB06678}" presName="sibTrans" presStyleCnt="0"/>
      <dgm:spPr/>
    </dgm:pt>
    <dgm:pt modelId="{E55584E0-D799-974A-956C-3E7589114605}" type="pres">
      <dgm:prSet presAssocID="{CECF8039-9742-5A4A-ACB7-9B14B5FC5E84}" presName="composite" presStyleCnt="0"/>
      <dgm:spPr/>
    </dgm:pt>
    <dgm:pt modelId="{99B47548-3061-6A44-BB62-CA747D7E12FE}" type="pres">
      <dgm:prSet presAssocID="{CECF8039-9742-5A4A-ACB7-9B14B5FC5E84}" presName="bentUpArrow1" presStyleLbl="alignImgPlace1" presStyleIdx="1" presStyleCnt="2"/>
      <dgm:spPr/>
    </dgm:pt>
    <dgm:pt modelId="{EA5130EA-0852-CB44-ABCA-7EC608C709BC}" type="pres">
      <dgm:prSet presAssocID="{CECF8039-9742-5A4A-ACB7-9B14B5FC5E84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42B58D7-BA26-A743-BD85-596F676CC184}" type="pres">
      <dgm:prSet presAssocID="{CECF8039-9742-5A4A-ACB7-9B14B5FC5E84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53DD692-1EDC-A444-8482-2209FD3C967C}" type="pres">
      <dgm:prSet presAssocID="{372ED929-364A-C345-A817-375349BD3C92}" presName="sibTrans" presStyleCnt="0"/>
      <dgm:spPr/>
    </dgm:pt>
    <dgm:pt modelId="{6DD531B1-F6E2-4A49-8A7F-5C0FA2E8AC00}" type="pres">
      <dgm:prSet presAssocID="{4C7A3874-91AC-6D41-8F25-BC3519A02C96}" presName="composite" presStyleCnt="0"/>
      <dgm:spPr/>
    </dgm:pt>
    <dgm:pt modelId="{DB3EF64E-1236-EA42-864D-7DF2D5D42293}" type="pres">
      <dgm:prSet presAssocID="{4C7A3874-91AC-6D41-8F25-BC3519A02C9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A9A2B63D-DC84-4E4E-AF21-C378EA44E775}" type="presOf" srcId="{01C5D4E7-2BF1-6C4D-B3D3-FF60DF984028}" destId="{45404D0D-EA54-3B41-BC98-954EF41578FD}" srcOrd="0" destOrd="0" presId="urn:microsoft.com/office/officeart/2005/8/layout/StepDownProcess"/>
    <dgm:cxn modelId="{F2C1835B-69ED-914D-91FE-088AF56038B0}" type="presOf" srcId="{B61AAFE6-4E66-FE40-BC2B-B1194646E39C}" destId="{C1B88C7B-6481-A848-B31F-ABD944B3226E}" srcOrd="0" destOrd="0" presId="urn:microsoft.com/office/officeart/2005/8/layout/StepDownProcess"/>
    <dgm:cxn modelId="{515F1192-7BFA-C948-A8BC-0C7CF9ED1FD3}" srcId="{B61AAFE6-4E66-FE40-BC2B-B1194646E39C}" destId="{01C5D4E7-2BF1-6C4D-B3D3-FF60DF984028}" srcOrd="0" destOrd="0" parTransId="{16CEA51A-234B-E540-8E49-BD87AF22B9D0}" sibTransId="{C0731C58-0A33-2C44-B30A-83E9EEB06678}"/>
    <dgm:cxn modelId="{C812219B-3CAD-F241-80F4-C6BF30AE3021}" type="presOf" srcId="{4C7A3874-91AC-6D41-8F25-BC3519A02C96}" destId="{DB3EF64E-1236-EA42-864D-7DF2D5D42293}" srcOrd="0" destOrd="0" presId="urn:microsoft.com/office/officeart/2005/8/layout/StepDownProcess"/>
    <dgm:cxn modelId="{CBCD68BF-925B-4F42-91C9-09527471D746}" srcId="{B61AAFE6-4E66-FE40-BC2B-B1194646E39C}" destId="{4C7A3874-91AC-6D41-8F25-BC3519A02C96}" srcOrd="2" destOrd="0" parTransId="{D95AD1FE-9756-634E-81FB-D4D46C5ADCD6}" sibTransId="{FCEB41AA-C950-7348-A63F-451E9640871B}"/>
    <dgm:cxn modelId="{EEC035C9-FA44-C446-BE2D-9DA86EE28F28}" srcId="{B61AAFE6-4E66-FE40-BC2B-B1194646E39C}" destId="{CECF8039-9742-5A4A-ACB7-9B14B5FC5E84}" srcOrd="1" destOrd="0" parTransId="{80136F04-8AB8-6440-BC68-A630E407A669}" sibTransId="{372ED929-364A-C345-A817-375349BD3C92}"/>
    <dgm:cxn modelId="{3C37C8F4-B64E-C141-9C62-362E8E300798}" type="presOf" srcId="{CECF8039-9742-5A4A-ACB7-9B14B5FC5E84}" destId="{EA5130EA-0852-CB44-ABCA-7EC608C709BC}" srcOrd="0" destOrd="0" presId="urn:microsoft.com/office/officeart/2005/8/layout/StepDownProcess"/>
    <dgm:cxn modelId="{2F6B111F-BC20-3E4B-8F64-37FC21FEEF8F}" type="presParOf" srcId="{C1B88C7B-6481-A848-B31F-ABD944B3226E}" destId="{2A0494D5-3FCE-C644-82D0-E14D83331095}" srcOrd="0" destOrd="0" presId="urn:microsoft.com/office/officeart/2005/8/layout/StepDownProcess"/>
    <dgm:cxn modelId="{788B420A-DCDE-6B4C-91E3-057EF412BB57}" type="presParOf" srcId="{2A0494D5-3FCE-C644-82D0-E14D83331095}" destId="{DCCE38CD-9B0B-F041-A6D2-7FC7DD4358B4}" srcOrd="0" destOrd="0" presId="urn:microsoft.com/office/officeart/2005/8/layout/StepDownProcess"/>
    <dgm:cxn modelId="{C88C3168-D738-4F4D-AB9E-697AFAE78795}" type="presParOf" srcId="{2A0494D5-3FCE-C644-82D0-E14D83331095}" destId="{45404D0D-EA54-3B41-BC98-954EF41578FD}" srcOrd="1" destOrd="0" presId="urn:microsoft.com/office/officeart/2005/8/layout/StepDownProcess"/>
    <dgm:cxn modelId="{A9816BD9-340D-EC41-A443-7EB7FFB76EF4}" type="presParOf" srcId="{2A0494D5-3FCE-C644-82D0-E14D83331095}" destId="{D4D331B5-256C-EC4A-85EF-A9F8D81EFD09}" srcOrd="2" destOrd="0" presId="urn:microsoft.com/office/officeart/2005/8/layout/StepDownProcess"/>
    <dgm:cxn modelId="{51B1AC48-E976-B94B-9774-6EDB91F7DEF0}" type="presParOf" srcId="{C1B88C7B-6481-A848-B31F-ABD944B3226E}" destId="{EBF5C468-204D-344A-BF87-1794BEB0CB02}" srcOrd="1" destOrd="0" presId="urn:microsoft.com/office/officeart/2005/8/layout/StepDownProcess"/>
    <dgm:cxn modelId="{F896807A-2C99-B848-9F3E-610F01C68101}" type="presParOf" srcId="{C1B88C7B-6481-A848-B31F-ABD944B3226E}" destId="{E55584E0-D799-974A-956C-3E7589114605}" srcOrd="2" destOrd="0" presId="urn:microsoft.com/office/officeart/2005/8/layout/StepDownProcess"/>
    <dgm:cxn modelId="{BF4113AF-83F4-944D-BB5A-0E1C39786526}" type="presParOf" srcId="{E55584E0-D799-974A-956C-3E7589114605}" destId="{99B47548-3061-6A44-BB62-CA747D7E12FE}" srcOrd="0" destOrd="0" presId="urn:microsoft.com/office/officeart/2005/8/layout/StepDownProcess"/>
    <dgm:cxn modelId="{0ACF197B-5338-EB44-9BE5-016D53F80414}" type="presParOf" srcId="{E55584E0-D799-974A-956C-3E7589114605}" destId="{EA5130EA-0852-CB44-ABCA-7EC608C709BC}" srcOrd="1" destOrd="0" presId="urn:microsoft.com/office/officeart/2005/8/layout/StepDownProcess"/>
    <dgm:cxn modelId="{D792F9C9-31DC-8E49-817D-13369003510B}" type="presParOf" srcId="{E55584E0-D799-974A-956C-3E7589114605}" destId="{E42B58D7-BA26-A743-BD85-596F676CC184}" srcOrd="2" destOrd="0" presId="urn:microsoft.com/office/officeart/2005/8/layout/StepDownProcess"/>
    <dgm:cxn modelId="{894F2873-9D7D-9847-AC64-27F20F574D37}" type="presParOf" srcId="{C1B88C7B-6481-A848-B31F-ABD944B3226E}" destId="{353DD692-1EDC-A444-8482-2209FD3C967C}" srcOrd="3" destOrd="0" presId="urn:microsoft.com/office/officeart/2005/8/layout/StepDownProcess"/>
    <dgm:cxn modelId="{00D06B08-296B-EE44-9B5E-BE0C1F57B893}" type="presParOf" srcId="{C1B88C7B-6481-A848-B31F-ABD944B3226E}" destId="{6DD531B1-F6E2-4A49-8A7F-5C0FA2E8AC00}" srcOrd="4" destOrd="0" presId="urn:microsoft.com/office/officeart/2005/8/layout/StepDownProcess"/>
    <dgm:cxn modelId="{82BD6E89-DEE6-E045-9143-2AEE90DFF133}" type="presParOf" srcId="{6DD531B1-F6E2-4A49-8A7F-5C0FA2E8AC00}" destId="{DB3EF64E-1236-EA42-864D-7DF2D5D4229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B5163F-DA89-2245-9274-B6768939DE0A}" type="doc">
      <dgm:prSet loTypeId="urn:microsoft.com/office/officeart/2005/8/layout/vList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326266-5DA5-004C-AE3C-E81F1ACFE8D3}">
      <dgm:prSet phldrT="[Text]"/>
      <dgm:spPr/>
      <dgm:t>
        <a:bodyPr/>
        <a:lstStyle/>
        <a:p>
          <a:r>
            <a:rPr lang="en-US" dirty="0"/>
            <a:t>New Property</a:t>
          </a:r>
        </a:p>
      </dgm:t>
    </dgm:pt>
    <dgm:pt modelId="{CC4062FF-9E4B-B049-B830-F7834DE2B63B}" type="parTrans" cxnId="{0924FAAA-82A4-7549-9A0D-6CB1905814EA}">
      <dgm:prSet/>
      <dgm:spPr/>
      <dgm:t>
        <a:bodyPr/>
        <a:lstStyle/>
        <a:p>
          <a:endParaRPr lang="en-US"/>
        </a:p>
      </dgm:t>
    </dgm:pt>
    <dgm:pt modelId="{7CF262AD-EDF1-DB4E-9E87-65A7411F2926}" type="sibTrans" cxnId="{0924FAAA-82A4-7549-9A0D-6CB1905814EA}">
      <dgm:prSet/>
      <dgm:spPr/>
      <dgm:t>
        <a:bodyPr/>
        <a:lstStyle/>
        <a:p>
          <a:endParaRPr lang="en-US"/>
        </a:p>
      </dgm:t>
    </dgm:pt>
    <dgm:pt modelId="{8FBE8BC3-EBA0-AB49-8850-510709BD7CCD}">
      <dgm:prSet phldrT="[Text]"/>
      <dgm:spPr/>
      <dgm:t>
        <a:bodyPr/>
        <a:lstStyle/>
        <a:p>
          <a:r>
            <a:rPr lang="en-US" dirty="0"/>
            <a:t>Surface Area</a:t>
          </a:r>
        </a:p>
      </dgm:t>
    </dgm:pt>
    <dgm:pt modelId="{4733BB6B-585E-5142-9E1C-2223D9125757}" type="parTrans" cxnId="{2275C4DE-3D89-A743-9A19-3C0AC02541CA}">
      <dgm:prSet/>
      <dgm:spPr/>
      <dgm:t>
        <a:bodyPr/>
        <a:lstStyle/>
        <a:p>
          <a:endParaRPr lang="en-US"/>
        </a:p>
      </dgm:t>
    </dgm:pt>
    <dgm:pt modelId="{FE24D597-2AB6-FB48-A9EA-050E4836F5F9}" type="sibTrans" cxnId="{2275C4DE-3D89-A743-9A19-3C0AC02541CA}">
      <dgm:prSet/>
      <dgm:spPr/>
      <dgm:t>
        <a:bodyPr/>
        <a:lstStyle/>
        <a:p>
          <a:endParaRPr lang="en-US"/>
        </a:p>
      </dgm:t>
    </dgm:pt>
    <dgm:pt modelId="{AB6ECE26-24B3-D746-B2F6-13A74D86B1DE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2C317290-CD23-3C4C-86A0-B9825BFF8CD4}" type="parTrans" cxnId="{30677936-1D63-3C42-A7EF-8367ED9CF381}">
      <dgm:prSet/>
      <dgm:spPr/>
      <dgm:t>
        <a:bodyPr/>
        <a:lstStyle/>
        <a:p>
          <a:endParaRPr lang="en-US"/>
        </a:p>
      </dgm:t>
    </dgm:pt>
    <dgm:pt modelId="{F64A2686-C2F9-F64A-A6A9-1AB893FAEC8E}" type="sibTrans" cxnId="{30677936-1D63-3C42-A7EF-8367ED9CF381}">
      <dgm:prSet/>
      <dgm:spPr/>
      <dgm:t>
        <a:bodyPr/>
        <a:lstStyle/>
        <a:p>
          <a:endParaRPr lang="en-US"/>
        </a:p>
      </dgm:t>
    </dgm:pt>
    <dgm:pt modelId="{4EAD23A1-4B20-E845-8691-0F87C8EEB9F6}">
      <dgm:prSet phldrT="[Text]"/>
      <dgm:spPr/>
      <dgm:t>
        <a:bodyPr/>
        <a:lstStyle/>
        <a:p>
          <a:r>
            <a:rPr lang="en-US" dirty="0"/>
            <a:t>Existing Property</a:t>
          </a:r>
        </a:p>
      </dgm:t>
    </dgm:pt>
    <dgm:pt modelId="{8A9AA702-64ED-6B47-860F-8A3607AFF51E}" type="parTrans" cxnId="{846AC726-23CA-CD4B-81E3-D6A311524884}">
      <dgm:prSet/>
      <dgm:spPr/>
      <dgm:t>
        <a:bodyPr/>
        <a:lstStyle/>
        <a:p>
          <a:endParaRPr lang="en-US"/>
        </a:p>
      </dgm:t>
    </dgm:pt>
    <dgm:pt modelId="{C92EA427-91E9-7F48-9B58-BB2DD64CE460}" type="sibTrans" cxnId="{846AC726-23CA-CD4B-81E3-D6A311524884}">
      <dgm:prSet/>
      <dgm:spPr/>
      <dgm:t>
        <a:bodyPr/>
        <a:lstStyle/>
        <a:p>
          <a:endParaRPr lang="en-US"/>
        </a:p>
      </dgm:t>
    </dgm:pt>
    <dgm:pt modelId="{63F50252-5365-764C-B001-39D5C7E19711}">
      <dgm:prSet phldrT="[Text]"/>
      <dgm:spPr/>
      <dgm:t>
        <a:bodyPr/>
        <a:lstStyle/>
        <a:p>
          <a:r>
            <a:rPr lang="en-US" dirty="0"/>
            <a:t>Housing Condition</a:t>
          </a:r>
        </a:p>
      </dgm:t>
    </dgm:pt>
    <dgm:pt modelId="{54CEF567-F452-D64B-95C3-FA5089B7E9D8}" type="parTrans" cxnId="{09A30C79-C993-8F47-A12C-E01DE9740CC0}">
      <dgm:prSet/>
      <dgm:spPr/>
      <dgm:t>
        <a:bodyPr/>
        <a:lstStyle/>
        <a:p>
          <a:endParaRPr lang="en-US"/>
        </a:p>
      </dgm:t>
    </dgm:pt>
    <dgm:pt modelId="{4CABDA97-D306-664C-971C-BA2213DFF5E1}" type="sibTrans" cxnId="{09A30C79-C993-8F47-A12C-E01DE9740CC0}">
      <dgm:prSet/>
      <dgm:spPr/>
      <dgm:t>
        <a:bodyPr/>
        <a:lstStyle/>
        <a:p>
          <a:endParaRPr lang="en-US"/>
        </a:p>
      </dgm:t>
    </dgm:pt>
    <dgm:pt modelId="{271850DF-FC75-F949-8DF7-9BF4EB9D11BE}">
      <dgm:prSet phldrT="[Text]"/>
      <dgm:spPr/>
      <dgm:t>
        <a:bodyPr/>
        <a:lstStyle/>
        <a:p>
          <a:r>
            <a:rPr lang="en-US" dirty="0"/>
            <a:t>Housing Quality</a:t>
          </a:r>
        </a:p>
      </dgm:t>
    </dgm:pt>
    <dgm:pt modelId="{B27218EF-EC23-D44A-B5B9-56C74DC479C8}" type="parTrans" cxnId="{6E4E8061-468F-8148-B785-DB71BFB7B41F}">
      <dgm:prSet/>
      <dgm:spPr/>
      <dgm:t>
        <a:bodyPr/>
        <a:lstStyle/>
        <a:p>
          <a:endParaRPr lang="en-US"/>
        </a:p>
      </dgm:t>
    </dgm:pt>
    <dgm:pt modelId="{0CEC9DB3-CFB2-8947-BC1E-6B9DB9F523CF}" type="sibTrans" cxnId="{6E4E8061-468F-8148-B785-DB71BFB7B41F}">
      <dgm:prSet/>
      <dgm:spPr/>
      <dgm:t>
        <a:bodyPr/>
        <a:lstStyle/>
        <a:p>
          <a:endParaRPr lang="en-US"/>
        </a:p>
      </dgm:t>
    </dgm:pt>
    <dgm:pt modelId="{23826C11-3352-7F47-AC03-8E8C27F54EBF}" type="pres">
      <dgm:prSet presAssocID="{5CB5163F-DA89-2245-9274-B6768939DE0A}" presName="Name0" presStyleCnt="0">
        <dgm:presLayoutVars>
          <dgm:dir/>
          <dgm:animLvl val="lvl"/>
          <dgm:resizeHandles val="exact"/>
        </dgm:presLayoutVars>
      </dgm:prSet>
      <dgm:spPr/>
    </dgm:pt>
    <dgm:pt modelId="{7B77F3CD-C94B-3E4E-B0A1-45785C050F53}" type="pres">
      <dgm:prSet presAssocID="{A3326266-5DA5-004C-AE3C-E81F1ACFE8D3}" presName="linNode" presStyleCnt="0"/>
      <dgm:spPr/>
    </dgm:pt>
    <dgm:pt modelId="{0170AC82-7E8E-FF4B-AE97-FF52AE4D57E9}" type="pres">
      <dgm:prSet presAssocID="{A3326266-5DA5-004C-AE3C-E81F1ACFE8D3}" presName="parentText" presStyleLbl="node1" presStyleIdx="0" presStyleCnt="2" custScaleY="34900">
        <dgm:presLayoutVars>
          <dgm:chMax val="1"/>
          <dgm:bulletEnabled val="1"/>
        </dgm:presLayoutVars>
      </dgm:prSet>
      <dgm:spPr/>
    </dgm:pt>
    <dgm:pt modelId="{226E734D-7B71-874F-ABC2-CF7EDBF0BB85}" type="pres">
      <dgm:prSet presAssocID="{A3326266-5DA5-004C-AE3C-E81F1ACFE8D3}" presName="descendantText" presStyleLbl="alignAccFollowNode1" presStyleIdx="0" presStyleCnt="2" custScaleY="39097">
        <dgm:presLayoutVars>
          <dgm:bulletEnabled val="1"/>
        </dgm:presLayoutVars>
      </dgm:prSet>
      <dgm:spPr/>
    </dgm:pt>
    <dgm:pt modelId="{72D8D28B-A301-1E49-995B-748944868FBE}" type="pres">
      <dgm:prSet presAssocID="{7CF262AD-EDF1-DB4E-9E87-65A7411F2926}" presName="sp" presStyleCnt="0"/>
      <dgm:spPr/>
    </dgm:pt>
    <dgm:pt modelId="{BE73708A-D360-4846-8AE7-FE8E352CF388}" type="pres">
      <dgm:prSet presAssocID="{4EAD23A1-4B20-E845-8691-0F87C8EEB9F6}" presName="linNode" presStyleCnt="0"/>
      <dgm:spPr/>
    </dgm:pt>
    <dgm:pt modelId="{3F33B967-C607-4348-803B-422E169B7563}" type="pres">
      <dgm:prSet presAssocID="{4EAD23A1-4B20-E845-8691-0F87C8EEB9F6}" presName="parentText" presStyleLbl="node1" presStyleIdx="1" presStyleCnt="2" custScaleY="35983">
        <dgm:presLayoutVars>
          <dgm:chMax val="1"/>
          <dgm:bulletEnabled val="1"/>
        </dgm:presLayoutVars>
      </dgm:prSet>
      <dgm:spPr/>
    </dgm:pt>
    <dgm:pt modelId="{6F388273-0411-A54F-801F-3206EACFF5E4}" type="pres">
      <dgm:prSet presAssocID="{4EAD23A1-4B20-E845-8691-0F87C8EEB9F6}" presName="descendantText" presStyleLbl="alignAccFollowNode1" presStyleIdx="1" presStyleCnt="2" custScaleY="39900">
        <dgm:presLayoutVars>
          <dgm:bulletEnabled val="1"/>
        </dgm:presLayoutVars>
      </dgm:prSet>
      <dgm:spPr/>
    </dgm:pt>
  </dgm:ptLst>
  <dgm:cxnLst>
    <dgm:cxn modelId="{846AC726-23CA-CD4B-81E3-D6A311524884}" srcId="{5CB5163F-DA89-2245-9274-B6768939DE0A}" destId="{4EAD23A1-4B20-E845-8691-0F87C8EEB9F6}" srcOrd="1" destOrd="0" parTransId="{8A9AA702-64ED-6B47-860F-8A3607AFF51E}" sibTransId="{C92EA427-91E9-7F48-9B58-BB2DD64CE460}"/>
    <dgm:cxn modelId="{30677936-1D63-3C42-A7EF-8367ED9CF381}" srcId="{A3326266-5DA5-004C-AE3C-E81F1ACFE8D3}" destId="{AB6ECE26-24B3-D746-B2F6-13A74D86B1DE}" srcOrd="1" destOrd="0" parTransId="{2C317290-CD23-3C4C-86A0-B9825BFF8CD4}" sibTransId="{F64A2686-C2F9-F64A-A6A9-1AB893FAEC8E}"/>
    <dgm:cxn modelId="{6E4E8061-468F-8148-B785-DB71BFB7B41F}" srcId="{4EAD23A1-4B20-E845-8691-0F87C8EEB9F6}" destId="{271850DF-FC75-F949-8DF7-9BF4EB9D11BE}" srcOrd="1" destOrd="0" parTransId="{B27218EF-EC23-D44A-B5B9-56C74DC479C8}" sibTransId="{0CEC9DB3-CFB2-8947-BC1E-6B9DB9F523CF}"/>
    <dgm:cxn modelId="{09A30C79-C993-8F47-A12C-E01DE9740CC0}" srcId="{4EAD23A1-4B20-E845-8691-0F87C8EEB9F6}" destId="{63F50252-5365-764C-B001-39D5C7E19711}" srcOrd="0" destOrd="0" parTransId="{54CEF567-F452-D64B-95C3-FA5089B7E9D8}" sibTransId="{4CABDA97-D306-664C-971C-BA2213DFF5E1}"/>
    <dgm:cxn modelId="{6669659A-CFE9-BD43-A302-3A44E2672FCE}" type="presOf" srcId="{63F50252-5365-764C-B001-39D5C7E19711}" destId="{6F388273-0411-A54F-801F-3206EACFF5E4}" srcOrd="0" destOrd="0" presId="urn:microsoft.com/office/officeart/2005/8/layout/vList5"/>
    <dgm:cxn modelId="{1AB359A4-F44C-124B-BEF0-4B40426FDC6A}" type="presOf" srcId="{A3326266-5DA5-004C-AE3C-E81F1ACFE8D3}" destId="{0170AC82-7E8E-FF4B-AE97-FF52AE4D57E9}" srcOrd="0" destOrd="0" presId="urn:microsoft.com/office/officeart/2005/8/layout/vList5"/>
    <dgm:cxn modelId="{0924FAAA-82A4-7549-9A0D-6CB1905814EA}" srcId="{5CB5163F-DA89-2245-9274-B6768939DE0A}" destId="{A3326266-5DA5-004C-AE3C-E81F1ACFE8D3}" srcOrd="0" destOrd="0" parTransId="{CC4062FF-9E4B-B049-B830-F7834DE2B63B}" sibTransId="{7CF262AD-EDF1-DB4E-9E87-65A7411F2926}"/>
    <dgm:cxn modelId="{15F409D0-9115-5C4B-8C45-619FA49C7483}" type="presOf" srcId="{271850DF-FC75-F949-8DF7-9BF4EB9D11BE}" destId="{6F388273-0411-A54F-801F-3206EACFF5E4}" srcOrd="0" destOrd="1" presId="urn:microsoft.com/office/officeart/2005/8/layout/vList5"/>
    <dgm:cxn modelId="{BBC3D8D0-2B1E-D949-A83F-1E98BDFCEC5A}" type="presOf" srcId="{8FBE8BC3-EBA0-AB49-8850-510709BD7CCD}" destId="{226E734D-7B71-874F-ABC2-CF7EDBF0BB85}" srcOrd="0" destOrd="0" presId="urn:microsoft.com/office/officeart/2005/8/layout/vList5"/>
    <dgm:cxn modelId="{428BEAD4-D26A-2C46-9A36-A3B797A5BE54}" type="presOf" srcId="{5CB5163F-DA89-2245-9274-B6768939DE0A}" destId="{23826C11-3352-7F47-AC03-8E8C27F54EBF}" srcOrd="0" destOrd="0" presId="urn:microsoft.com/office/officeart/2005/8/layout/vList5"/>
    <dgm:cxn modelId="{2275C4DE-3D89-A743-9A19-3C0AC02541CA}" srcId="{A3326266-5DA5-004C-AE3C-E81F1ACFE8D3}" destId="{8FBE8BC3-EBA0-AB49-8850-510709BD7CCD}" srcOrd="0" destOrd="0" parTransId="{4733BB6B-585E-5142-9E1C-2223D9125757}" sibTransId="{FE24D597-2AB6-FB48-A9EA-050E4836F5F9}"/>
    <dgm:cxn modelId="{01BD4EF6-1A4D-0C42-A6C2-C426187C64D9}" type="presOf" srcId="{AB6ECE26-24B3-D746-B2F6-13A74D86B1DE}" destId="{226E734D-7B71-874F-ABC2-CF7EDBF0BB85}" srcOrd="0" destOrd="1" presId="urn:microsoft.com/office/officeart/2005/8/layout/vList5"/>
    <dgm:cxn modelId="{76FEC2FC-1214-EF45-98F5-D48DA5B803CB}" type="presOf" srcId="{4EAD23A1-4B20-E845-8691-0F87C8EEB9F6}" destId="{3F33B967-C607-4348-803B-422E169B7563}" srcOrd="0" destOrd="0" presId="urn:microsoft.com/office/officeart/2005/8/layout/vList5"/>
    <dgm:cxn modelId="{8DAFF7AE-52F7-AF46-B03A-D6347A356144}" type="presParOf" srcId="{23826C11-3352-7F47-AC03-8E8C27F54EBF}" destId="{7B77F3CD-C94B-3E4E-B0A1-45785C050F53}" srcOrd="0" destOrd="0" presId="urn:microsoft.com/office/officeart/2005/8/layout/vList5"/>
    <dgm:cxn modelId="{845DA22F-CFFE-7446-B23E-909FD81F90D6}" type="presParOf" srcId="{7B77F3CD-C94B-3E4E-B0A1-45785C050F53}" destId="{0170AC82-7E8E-FF4B-AE97-FF52AE4D57E9}" srcOrd="0" destOrd="0" presId="urn:microsoft.com/office/officeart/2005/8/layout/vList5"/>
    <dgm:cxn modelId="{A884E70B-2729-B84B-AFFA-A1C645BA861C}" type="presParOf" srcId="{7B77F3CD-C94B-3E4E-B0A1-45785C050F53}" destId="{226E734D-7B71-874F-ABC2-CF7EDBF0BB85}" srcOrd="1" destOrd="0" presId="urn:microsoft.com/office/officeart/2005/8/layout/vList5"/>
    <dgm:cxn modelId="{47C982AD-35AE-0043-9667-5CA09D19AE94}" type="presParOf" srcId="{23826C11-3352-7F47-AC03-8E8C27F54EBF}" destId="{72D8D28B-A301-1E49-995B-748944868FBE}" srcOrd="1" destOrd="0" presId="urn:microsoft.com/office/officeart/2005/8/layout/vList5"/>
    <dgm:cxn modelId="{EAD678B4-FABA-4046-BCAA-F80101F49E2F}" type="presParOf" srcId="{23826C11-3352-7F47-AC03-8E8C27F54EBF}" destId="{BE73708A-D360-4846-8AE7-FE8E352CF388}" srcOrd="2" destOrd="0" presId="urn:microsoft.com/office/officeart/2005/8/layout/vList5"/>
    <dgm:cxn modelId="{EE3B7379-A069-9348-9367-BC96066BA7A9}" type="presParOf" srcId="{BE73708A-D360-4846-8AE7-FE8E352CF388}" destId="{3F33B967-C607-4348-803B-422E169B7563}" srcOrd="0" destOrd="0" presId="urn:microsoft.com/office/officeart/2005/8/layout/vList5"/>
    <dgm:cxn modelId="{5B897753-E09B-E943-BD79-064018858730}" type="presParOf" srcId="{BE73708A-D360-4846-8AE7-FE8E352CF388}" destId="{6F388273-0411-A54F-801F-3206EACFF5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B9DAE-8340-4B34-AC75-700B697F3205}">
      <dsp:nvSpPr>
        <dsp:cNvPr id="0" name=""/>
        <dsp:cNvSpPr/>
      </dsp:nvSpPr>
      <dsp:spPr>
        <a:xfrm>
          <a:off x="708743" y="193330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ADA4C-2970-4B6F-9A13-62D4F9DAF5B8}">
      <dsp:nvSpPr>
        <dsp:cNvPr id="0" name=""/>
        <dsp:cNvSpPr/>
      </dsp:nvSpPr>
      <dsp:spPr>
        <a:xfrm>
          <a:off x="1147493" y="632080"/>
          <a:ext cx="1181250" cy="1181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BBAD7-B269-4C82-821E-00F99CDE4CF9}">
      <dsp:nvSpPr>
        <dsp:cNvPr id="0" name=""/>
        <dsp:cNvSpPr/>
      </dsp:nvSpPr>
      <dsp:spPr>
        <a:xfrm>
          <a:off x="50618" y="2596153"/>
          <a:ext cx="3375000" cy="1561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analyse Ames Housing dataset containing information of residential properties sold in Ames (Iowa) from 2006 to 2010</a:t>
          </a:r>
          <a:endParaRPr lang="en-US" sz="1700" kern="1200" dirty="0"/>
        </a:p>
      </dsp:txBody>
      <dsp:txXfrm>
        <a:off x="50618" y="2596153"/>
        <a:ext cx="3375000" cy="1561854"/>
      </dsp:txXfrm>
    </dsp:sp>
    <dsp:sp modelId="{B8FA5282-D9CC-4E1D-B323-8BD2A3456C01}">
      <dsp:nvSpPr>
        <dsp:cNvPr id="0" name=""/>
        <dsp:cNvSpPr/>
      </dsp:nvSpPr>
      <dsp:spPr>
        <a:xfrm>
          <a:off x="4674368" y="178124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3989-B38E-4B59-9960-6E4495B910BA}">
      <dsp:nvSpPr>
        <dsp:cNvPr id="0" name=""/>
        <dsp:cNvSpPr/>
      </dsp:nvSpPr>
      <dsp:spPr>
        <a:xfrm>
          <a:off x="5113118" y="780669"/>
          <a:ext cx="1181250" cy="1181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1EDE5-D1D7-4DF6-B18F-2C6EEE6FDD70}">
      <dsp:nvSpPr>
        <dsp:cNvPr id="0" name=""/>
        <dsp:cNvSpPr/>
      </dsp:nvSpPr>
      <dsp:spPr>
        <a:xfrm>
          <a:off x="4016243" y="2598378"/>
          <a:ext cx="3375000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develop a regression model to predict the sale price of houses</a:t>
          </a:r>
          <a:endParaRPr lang="en-US" sz="1700" kern="1200" dirty="0"/>
        </a:p>
      </dsp:txBody>
      <dsp:txXfrm>
        <a:off x="4016243" y="2598378"/>
        <a:ext cx="3375000" cy="967500"/>
      </dsp:txXfrm>
    </dsp:sp>
    <dsp:sp modelId="{F4BD4E40-022D-47F0-931B-5C5D28DD8C26}">
      <dsp:nvSpPr>
        <dsp:cNvPr id="0" name=""/>
        <dsp:cNvSpPr/>
      </dsp:nvSpPr>
      <dsp:spPr>
        <a:xfrm>
          <a:off x="8639993" y="188917"/>
          <a:ext cx="2058750" cy="2058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585D2-968D-4010-BF84-58E87F83D66A}">
      <dsp:nvSpPr>
        <dsp:cNvPr id="0" name=""/>
        <dsp:cNvSpPr/>
      </dsp:nvSpPr>
      <dsp:spPr>
        <a:xfrm>
          <a:off x="9078743" y="777812"/>
          <a:ext cx="1181250" cy="1181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05641-DCB3-4119-A850-9642A27B2184}">
      <dsp:nvSpPr>
        <dsp:cNvPr id="0" name=""/>
        <dsp:cNvSpPr/>
      </dsp:nvSpPr>
      <dsp:spPr>
        <a:xfrm>
          <a:off x="7913626" y="2622548"/>
          <a:ext cx="3375000" cy="97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 dirty="0"/>
            <a:t>provide recommendation for property developers</a:t>
          </a:r>
          <a:endParaRPr lang="en-US" sz="1700" kern="1200" dirty="0"/>
        </a:p>
      </dsp:txBody>
      <dsp:txXfrm>
        <a:off x="7913626" y="2622548"/>
        <a:ext cx="3375000" cy="97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E1D8C-3DCA-43F5-AE0A-E1EA3D32A5AD}">
      <dsp:nvSpPr>
        <dsp:cNvPr id="0" name=""/>
        <dsp:cNvSpPr/>
      </dsp:nvSpPr>
      <dsp:spPr>
        <a:xfrm>
          <a:off x="0" y="71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AA23E-1BF6-4B13-825E-2DAA59C5E5E5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38E3E-91AE-40CD-B9AD-8F2D6109CFDD}">
      <dsp:nvSpPr>
        <dsp:cNvPr id="0" name=""/>
        <dsp:cNvSpPr/>
      </dsp:nvSpPr>
      <dsp:spPr>
        <a:xfrm>
          <a:off x="697026" y="71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Exploratory data Analysis</a:t>
          </a:r>
        </a:p>
      </dsp:txBody>
      <dsp:txXfrm>
        <a:off x="697026" y="718"/>
        <a:ext cx="5816577" cy="603486"/>
      </dsp:txXfrm>
    </dsp:sp>
    <dsp:sp modelId="{F2D64C7E-98F0-465A-89B7-A5EC1644136B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4CE4D-71F0-4F33-AB02-9E7C73DE4D4A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52BF8E-6D45-47E7-8775-B0FF1AEA8C94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Remove outliers</a:t>
          </a:r>
        </a:p>
      </dsp:txBody>
      <dsp:txXfrm>
        <a:off x="697026" y="755076"/>
        <a:ext cx="5816577" cy="603486"/>
      </dsp:txXfrm>
    </dsp:sp>
    <dsp:sp modelId="{C93988EB-910A-4D11-AA7C-4CBB7D2C8DAC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4E950-6562-4239-8D41-5054F7BF9648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86053-6138-4896-8EC4-DA35228D047C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Handle null values in dataset based on group</a:t>
          </a:r>
        </a:p>
      </dsp:txBody>
      <dsp:txXfrm>
        <a:off x="697026" y="1509433"/>
        <a:ext cx="5816577" cy="603486"/>
      </dsp:txXfrm>
    </dsp:sp>
    <dsp:sp modelId="{74782FC0-EF9D-43BA-8CCA-674A68C9FE73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9F505-73CE-4473-B33E-804E91E4A0D9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52566-5605-4712-8C46-154D0752996E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Feature Engineering (Label and one-hot encoding)</a:t>
          </a:r>
        </a:p>
      </dsp:txBody>
      <dsp:txXfrm>
        <a:off x="697026" y="2263791"/>
        <a:ext cx="5816577" cy="603486"/>
      </dsp:txXfrm>
    </dsp:sp>
    <dsp:sp modelId="{99189549-9BC5-4FE9-A30D-0EB7F96B4913}">
      <dsp:nvSpPr>
        <dsp:cNvPr id="0" name=""/>
        <dsp:cNvSpPr/>
      </dsp:nvSpPr>
      <dsp:spPr>
        <a:xfrm>
          <a:off x="0" y="301814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77415-EEEC-485D-B0B6-6A171C5B86EB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6B310-9C0E-4B62-8D41-F1C487812BF1}">
      <dsp:nvSpPr>
        <dsp:cNvPr id="0" name=""/>
        <dsp:cNvSpPr/>
      </dsp:nvSpPr>
      <dsp:spPr>
        <a:xfrm>
          <a:off x="697026" y="301814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Model selection</a:t>
          </a:r>
        </a:p>
      </dsp:txBody>
      <dsp:txXfrm>
        <a:off x="697026" y="3018148"/>
        <a:ext cx="5816577" cy="603486"/>
      </dsp:txXfrm>
    </dsp:sp>
    <dsp:sp modelId="{C66DA3C8-21B2-4589-AC26-888846193E8E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87B1C-5460-4BF3-8DDD-B05523C6892F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D3D71-78F5-4BE4-80E5-4F66F016607B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Feature filtering	</a:t>
          </a:r>
        </a:p>
      </dsp:txBody>
      <dsp:txXfrm>
        <a:off x="697026" y="3772506"/>
        <a:ext cx="5816577" cy="603486"/>
      </dsp:txXfrm>
    </dsp:sp>
    <dsp:sp modelId="{8C6682E9-DF31-476A-9A31-5A20756DD1F6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BF9C6-E152-4E4F-AC41-3215566FCEFD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2D7C08-144A-4B08-903F-5BBE72AD3E4A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Train model and score </a:t>
          </a:r>
        </a:p>
      </dsp:txBody>
      <dsp:txXfrm>
        <a:off x="697026" y="4526863"/>
        <a:ext cx="5816577" cy="603486"/>
      </dsp:txXfrm>
    </dsp:sp>
    <dsp:sp modelId="{C29E94C1-2D25-4984-93D5-791B771E6B79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9AC8F-14CE-4EBE-BE2E-17EA038C0445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0D90A-21DF-4CEA-9DC2-D29D6A2F7AAC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Validate with Kaggle test set</a:t>
          </a:r>
        </a:p>
      </dsp:txBody>
      <dsp:txXfrm>
        <a:off x="697026" y="5281221"/>
        <a:ext cx="5816577" cy="6034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E38CD-9B0B-F041-A6D2-7FC7DD4358B4}">
      <dsp:nvSpPr>
        <dsp:cNvPr id="0" name=""/>
        <dsp:cNvSpPr/>
      </dsp:nvSpPr>
      <dsp:spPr>
        <a:xfrm rot="5400000">
          <a:off x="1886496" y="1253824"/>
          <a:ext cx="1108899" cy="12624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04D0D-EA54-3B41-BC98-954EF41578FD}">
      <dsp:nvSpPr>
        <dsp:cNvPr id="0" name=""/>
        <dsp:cNvSpPr/>
      </dsp:nvSpPr>
      <dsp:spPr>
        <a:xfrm>
          <a:off x="1573870" y="24586"/>
          <a:ext cx="1904405" cy="13066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three different models with all features</a:t>
          </a:r>
        </a:p>
      </dsp:txBody>
      <dsp:txXfrm>
        <a:off x="1637667" y="88383"/>
        <a:ext cx="1776811" cy="1179059"/>
      </dsp:txXfrm>
    </dsp:sp>
    <dsp:sp modelId="{D4D331B5-256C-EC4A-85EF-A9F8D81EFD09}">
      <dsp:nvSpPr>
        <dsp:cNvPr id="0" name=""/>
        <dsp:cNvSpPr/>
      </dsp:nvSpPr>
      <dsp:spPr>
        <a:xfrm>
          <a:off x="3459440" y="149206"/>
          <a:ext cx="1357684" cy="1056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47548-3061-6A44-BB62-CA747D7E12FE}">
      <dsp:nvSpPr>
        <dsp:cNvPr id="0" name=""/>
        <dsp:cNvSpPr/>
      </dsp:nvSpPr>
      <dsp:spPr>
        <a:xfrm rot="5400000">
          <a:off x="3424423" y="2721627"/>
          <a:ext cx="1108899" cy="12624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130EA-0852-CB44-ABCA-7EC608C709BC}">
      <dsp:nvSpPr>
        <dsp:cNvPr id="0" name=""/>
        <dsp:cNvSpPr/>
      </dsp:nvSpPr>
      <dsp:spPr>
        <a:xfrm>
          <a:off x="3130632" y="1492390"/>
          <a:ext cx="1866734" cy="13066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model based on the highest adjusted R-squared or lowest mean squared error</a:t>
          </a:r>
        </a:p>
      </dsp:txBody>
      <dsp:txXfrm>
        <a:off x="3194429" y="1556187"/>
        <a:ext cx="1739140" cy="1179059"/>
      </dsp:txXfrm>
    </dsp:sp>
    <dsp:sp modelId="{E42B58D7-BA26-A743-BD85-596F676CC184}">
      <dsp:nvSpPr>
        <dsp:cNvPr id="0" name=""/>
        <dsp:cNvSpPr/>
      </dsp:nvSpPr>
      <dsp:spPr>
        <a:xfrm>
          <a:off x="4997367" y="1617009"/>
          <a:ext cx="1357684" cy="1056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3EF64E-1236-EA42-864D-7DF2D5D42293}">
      <dsp:nvSpPr>
        <dsp:cNvPr id="0" name=""/>
        <dsp:cNvSpPr/>
      </dsp:nvSpPr>
      <dsp:spPr>
        <a:xfrm>
          <a:off x="4687395" y="2960193"/>
          <a:ext cx="1866734" cy="13066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 top 20 variables/coefficients based on the selected model</a:t>
          </a:r>
        </a:p>
      </dsp:txBody>
      <dsp:txXfrm>
        <a:off x="4751192" y="3023990"/>
        <a:ext cx="1739140" cy="1179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E734D-7B71-874F-ABC2-CF7EDBF0BB85}">
      <dsp:nvSpPr>
        <dsp:cNvPr id="0" name=""/>
        <dsp:cNvSpPr/>
      </dsp:nvSpPr>
      <dsp:spPr>
        <a:xfrm rot="5400000">
          <a:off x="5705819" y="-1579921"/>
          <a:ext cx="1560654" cy="610460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Surface Area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Neighborhood</a:t>
          </a:r>
        </a:p>
      </dsp:txBody>
      <dsp:txXfrm rot="-5400000">
        <a:off x="3433843" y="768240"/>
        <a:ext cx="6028423" cy="1408284"/>
      </dsp:txXfrm>
    </dsp:sp>
    <dsp:sp modelId="{0170AC82-7E8E-FF4B-AE97-FF52AE4D57E9}">
      <dsp:nvSpPr>
        <dsp:cNvPr id="0" name=""/>
        <dsp:cNvSpPr/>
      </dsp:nvSpPr>
      <dsp:spPr>
        <a:xfrm>
          <a:off x="0" y="601681"/>
          <a:ext cx="3433842" cy="17414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New Property</a:t>
          </a:r>
        </a:p>
      </dsp:txBody>
      <dsp:txXfrm>
        <a:off x="85008" y="686689"/>
        <a:ext cx="3263826" cy="1571385"/>
      </dsp:txXfrm>
    </dsp:sp>
    <dsp:sp modelId="{6F388273-0411-A54F-801F-3206EACFF5E4}">
      <dsp:nvSpPr>
        <dsp:cNvPr id="0" name=""/>
        <dsp:cNvSpPr/>
      </dsp:nvSpPr>
      <dsp:spPr>
        <a:xfrm rot="5400000">
          <a:off x="5689792" y="437983"/>
          <a:ext cx="1592708" cy="610460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Housing Condition</a:t>
          </a:r>
        </a:p>
        <a:p>
          <a:pPr marL="285750" lvl="1" indent="-285750" algn="l" defTabSz="1822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100" kern="1200" dirty="0"/>
            <a:t>Housing Quality</a:t>
          </a:r>
        </a:p>
      </dsp:txBody>
      <dsp:txXfrm rot="-5400000">
        <a:off x="3433842" y="2771683"/>
        <a:ext cx="6026858" cy="1437208"/>
      </dsp:txXfrm>
    </dsp:sp>
    <dsp:sp modelId="{3F33B967-C607-4348-803B-422E169B7563}">
      <dsp:nvSpPr>
        <dsp:cNvPr id="0" name=""/>
        <dsp:cNvSpPr/>
      </dsp:nvSpPr>
      <dsp:spPr>
        <a:xfrm>
          <a:off x="0" y="2592567"/>
          <a:ext cx="3433842" cy="17954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Existing Property</a:t>
          </a:r>
        </a:p>
      </dsp:txBody>
      <dsp:txXfrm>
        <a:off x="87646" y="2680213"/>
        <a:ext cx="3258550" cy="1620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CBA102-D0E9-EE4D-9D8F-B427DB4DB6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70C57-1038-2B4C-B997-1FEB5AD53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C9DD6-6B81-374F-9267-A0005F594E23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B2671-9A82-A24C-9261-69457B555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32ADD-B5F1-0641-9543-422A7DFF4D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F30F7-C879-5741-A7CA-C5BD3DBEA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626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38A4E-BB67-C04B-9AA1-6D112E5AEA41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B8FEE-BFFE-5E47-AF95-65E0067EB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50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3471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18f2e9f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18f2e9f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43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51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24b6769e_7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5d24b6769e_7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22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E040-326B-A247-B14C-63CBD6ED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C5815-1C9A-6A42-9D97-C64B958CB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1E258-33D2-1C40-9257-BAC359C74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E3DEC-0757-424A-AFA5-A0DF0BDB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44422-9BA7-444B-B3BE-9A0E44B8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68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5B71FA-4F44-D042-811E-459B6390E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7B5B7-2317-ED42-8E39-110975DE3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931F4-EB2D-9741-8248-61C71E4E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A7367-BCE3-CC48-BCFF-CD636991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FEA2-BB2D-A249-A8BF-338C4430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7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2"/>
          <p:cNvSpPr txBox="1">
            <a:spLocks noGrp="1"/>
          </p:cNvSpPr>
          <p:nvPr>
            <p:ph type="title"/>
          </p:nvPr>
        </p:nvSpPr>
        <p:spPr>
          <a:xfrm>
            <a:off x="2159563" y="0"/>
            <a:ext cx="10032400" cy="1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678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sz="5867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734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4"/>
          <p:cNvSpPr txBox="1">
            <a:spLocks noGrp="1"/>
          </p:cNvSpPr>
          <p:nvPr>
            <p:ph type="title"/>
          </p:nvPr>
        </p:nvSpPr>
        <p:spPr>
          <a:xfrm>
            <a:off x="0" y="836712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4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44"/>
          <p:cNvSpPr txBox="1">
            <a:spLocks noGrp="1"/>
          </p:cNvSpPr>
          <p:nvPr>
            <p:ph type="body" idx="1"/>
          </p:nvPr>
        </p:nvSpPr>
        <p:spPr>
          <a:xfrm>
            <a:off x="0" y="1604797"/>
            <a:ext cx="12192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91425" bIns="45700" anchor="ctr" anchorCtr="0">
            <a:noAutofit/>
          </a:bodyPr>
          <a:lstStyle>
            <a:lvl1pPr marL="609585" marR="0" lvl="0" indent="-304792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812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677C-CEAA-B74A-A0FF-6C9C0454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D1952-394B-E243-AB28-432D36F6C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296A4-2CEA-D84F-AC36-E19F299E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2DB1E-6C57-034D-BE21-47FDF4EC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4B1EB-8A5A-8942-95DD-DF5C75CE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56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4F36-1815-E24E-8A3D-60790631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C6CC1-92EB-DC46-8578-24F162CAA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5F7A1-E535-F043-9805-5C1067E6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9BCDD-546A-6B4E-AC37-DEE33211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9C13C-9763-3945-BF1D-DF3E7803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7367A-A0C7-6F40-8E6C-4C8142BD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03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EC978-4E0F-174C-A9DC-3029BCAE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EC5A7-4B0A-4A4D-9C3F-C31223CD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3F91E-B47E-6649-97ED-D35C8469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01C495-1611-2648-99BB-F79DFFF33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B581E-2E37-F849-BB17-DC8D1D507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846194-E6E6-2C4B-9613-1AE866D2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A23AF-F9AA-A14D-8D0D-6977B87D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5338E-8FD7-934A-9E99-BE149754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974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02C8-841F-984B-8278-E9BA4D65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E2423-7A89-E347-A2EC-4BF7A8866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4D962-5FB4-1544-99C9-251DF94F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8B9FB-093E-5245-B520-B997A135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88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C3672-2D1B-1E4E-AF0F-91C857AAD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03257-BC28-7C4A-91BB-9A556C5E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C430B-D37C-0949-899C-9C11A62F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857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2895-F112-0E42-8E9B-94087669C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AB792-92D9-B344-8407-BCDD4A4DB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93BEC-CB4B-294D-B18C-4A73C89C7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0FCFF-786F-904B-8ACC-27AE02AD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FB45B-ECE1-B147-87C5-F972CFEF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69670-3507-0C42-A4E1-826B15EE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60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0D96-E271-7749-8876-2AAFFC9C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8550F3-629C-2B40-88CF-CC964014E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812E5-B3A6-F341-A176-DAC0A4088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124D5-534C-2F4B-A78D-4E08FCBD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166CA-3316-114D-ACD9-77CD1B1A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4D3A2-BC4F-934F-AF16-33BE7225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9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2668-93F0-D049-8508-D35268F5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0DE3A-27E7-A849-B42A-9A38A5ACF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AD204-970A-2F40-8A03-AE4882F41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2805-2056-C347-BE1B-73AECF385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8CC2-6A77-5F43-BE2B-3B9A3981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747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BAD45-EC3F-484E-9B08-0A001C2E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F1088-FBA2-F34A-8B36-32EBBD947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FB380-3781-9A44-A98A-F2133445C3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7A7B1-F1B3-2148-8784-C00DFD986D34}" type="datetimeFigureOut">
              <a:rPr lang="en-GB" smtClean="0"/>
              <a:t>17/01/2020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2A4F9-F858-1D4A-AE5F-D9D67E5C8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2A8C8-2268-BC47-94C4-AFC92605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4DE8D-9A0A-0849-9193-01F854B7EF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39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3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CC35E-DA42-A242-B5EA-C283CA909D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2000" cy="582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A7F02-7852-4146-9114-1D83729A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31466"/>
            <a:ext cx="12192000" cy="1179200"/>
          </a:xfrm>
        </p:spPr>
        <p:txBody>
          <a:bodyPr/>
          <a:lstStyle/>
          <a:p>
            <a:r>
              <a:rPr lang="en-GB" b="1" dirty="0"/>
              <a:t>AMES Housing Analysis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666CA33-5D51-5F4F-9182-888A2E94EED0}"/>
              </a:ext>
            </a:extLst>
          </p:cNvPr>
          <p:cNvSpPr txBox="1">
            <a:spLocks/>
          </p:cNvSpPr>
          <p:nvPr/>
        </p:nvSpPr>
        <p:spPr>
          <a:xfrm>
            <a:off x="2074127" y="2911748"/>
            <a:ext cx="7917366" cy="88098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Prepared By: Alan Tan, Russell Foo, Preety Bhogal</a:t>
            </a:r>
          </a:p>
          <a:p>
            <a:pPr algn="ctr"/>
            <a:r>
              <a:rPr lang="en-GB" sz="2400" dirty="0"/>
              <a:t>17 Jan 2020</a:t>
            </a:r>
          </a:p>
        </p:txBody>
      </p:sp>
    </p:spTree>
    <p:extLst>
      <p:ext uri="{BB962C8B-B14F-4D97-AF65-F5344CB8AC3E}">
        <p14:creationId xmlns:p14="http://schemas.microsoft.com/office/powerpoint/2010/main" val="2924883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g5d24b6769e_7_213"/>
          <p:cNvGrpSpPr/>
          <p:nvPr/>
        </p:nvGrpSpPr>
        <p:grpSpPr>
          <a:xfrm>
            <a:off x="2931567" y="2784033"/>
            <a:ext cx="9443213" cy="2656331"/>
            <a:chOff x="1549998" y="4266928"/>
            <a:chExt cx="4982700" cy="847368"/>
          </a:xfrm>
        </p:grpSpPr>
        <p:sp>
          <p:nvSpPr>
            <p:cNvPr id="200" name="Google Shape;200;g5d24b6769e_7_213"/>
            <p:cNvSpPr txBox="1"/>
            <p:nvPr/>
          </p:nvSpPr>
          <p:spPr>
            <a:xfrm>
              <a:off x="2113683" y="4591097"/>
              <a:ext cx="3647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endParaRPr sz="2400">
                <a:solidFill>
                  <a:schemeClr val="hlink"/>
                </a:solidFill>
              </a:endParaRPr>
            </a:p>
          </p:txBody>
        </p:sp>
        <p:sp>
          <p:nvSpPr>
            <p:cNvPr id="201" name="Google Shape;201;g5d24b6769e_7_213"/>
            <p:cNvSpPr txBox="1"/>
            <p:nvPr/>
          </p:nvSpPr>
          <p:spPr>
            <a:xfrm>
              <a:off x="1549998" y="4266928"/>
              <a:ext cx="4982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r>
                <a:rPr lang="en-US" sz="4800" dirty="0">
                  <a:solidFill>
                    <a:schemeClr val="accen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Insights from </a:t>
              </a:r>
              <a:endParaRPr sz="4800" dirty="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  <a:p>
              <a:r>
                <a:rPr lang="en-US" sz="4800" dirty="0">
                  <a:solidFill>
                    <a:schemeClr val="accen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our model</a:t>
              </a:r>
              <a:endParaRPr sz="4800" dirty="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86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3D9E2A-F14D-014C-AD91-28013DCC791B}"/>
              </a:ext>
            </a:extLst>
          </p:cNvPr>
          <p:cNvSpPr txBox="1"/>
          <p:nvPr/>
        </p:nvSpPr>
        <p:spPr>
          <a:xfrm>
            <a:off x="1461274" y="3064923"/>
            <a:ext cx="28992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Overall quality of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Google Shape;326;g5d24b6769e_7_159">
            <a:extLst>
              <a:ext uri="{FF2B5EF4-FFF2-40B4-BE49-F238E27FC236}">
                <a16:creationId xmlns:a16="http://schemas.microsoft.com/office/drawing/2014/main" id="{F994AF3C-1B70-E544-A282-7009418A58A2}"/>
              </a:ext>
            </a:extLst>
          </p:cNvPr>
          <p:cNvSpPr/>
          <p:nvPr/>
        </p:nvSpPr>
        <p:spPr>
          <a:xfrm>
            <a:off x="1227910" y="3166524"/>
            <a:ext cx="108000" cy="75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8CDCB-FE2E-DC43-BBA7-2E28FB276B11}"/>
              </a:ext>
            </a:extLst>
          </p:cNvPr>
          <p:cNvSpPr txBox="1"/>
          <p:nvPr/>
        </p:nvSpPr>
        <p:spPr>
          <a:xfrm>
            <a:off x="1461273" y="2253495"/>
            <a:ext cx="32913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Total Surface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Google Shape;326;g5d24b6769e_7_159">
            <a:extLst>
              <a:ext uri="{FF2B5EF4-FFF2-40B4-BE49-F238E27FC236}">
                <a16:creationId xmlns:a16="http://schemas.microsoft.com/office/drawing/2014/main" id="{42C5D3C8-4984-5E4F-BF86-3BAC5B11669F}"/>
              </a:ext>
            </a:extLst>
          </p:cNvPr>
          <p:cNvSpPr/>
          <p:nvPr/>
        </p:nvSpPr>
        <p:spPr>
          <a:xfrm>
            <a:off x="1239398" y="2156523"/>
            <a:ext cx="108000" cy="7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7C4A7-0B65-0B49-A5D6-0E8A85BAAFA7}"/>
              </a:ext>
            </a:extLst>
          </p:cNvPr>
          <p:cNvSpPr txBox="1"/>
          <p:nvPr/>
        </p:nvSpPr>
        <p:spPr>
          <a:xfrm>
            <a:off x="1507337" y="4211352"/>
            <a:ext cx="289924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Year Built of the housing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Google Shape;326;g5d24b6769e_7_159">
            <a:extLst>
              <a:ext uri="{FF2B5EF4-FFF2-40B4-BE49-F238E27FC236}">
                <a16:creationId xmlns:a16="http://schemas.microsoft.com/office/drawing/2014/main" id="{43F56E2E-12D4-7F4A-B3EF-9100A4B9222D}"/>
              </a:ext>
            </a:extLst>
          </p:cNvPr>
          <p:cNvSpPr/>
          <p:nvPr/>
        </p:nvSpPr>
        <p:spPr>
          <a:xfrm>
            <a:off x="1227910" y="4301664"/>
            <a:ext cx="108000" cy="756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6DAA5-3113-EE45-A6DA-80176EB3E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701884" y="1117600"/>
            <a:ext cx="7490116" cy="57404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E6739326-B70D-C646-B986-5662956F7385}"/>
              </a:ext>
            </a:extLst>
          </p:cNvPr>
          <p:cNvSpPr txBox="1">
            <a:spLocks/>
          </p:cNvSpPr>
          <p:nvPr/>
        </p:nvSpPr>
        <p:spPr>
          <a:xfrm>
            <a:off x="2131151" y="121206"/>
            <a:ext cx="10060849" cy="8309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</a:rPr>
              <a:t>Important Features</a:t>
            </a:r>
          </a:p>
        </p:txBody>
      </p:sp>
    </p:spTree>
    <p:extLst>
      <p:ext uri="{BB962C8B-B14F-4D97-AF65-F5344CB8AC3E}">
        <p14:creationId xmlns:p14="http://schemas.microsoft.com/office/powerpoint/2010/main" val="135487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5AE6-BB40-9242-A5F3-A3B16ED0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786" y="129451"/>
            <a:ext cx="10032400" cy="800219"/>
          </a:xfr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GB" sz="4800" b="1" dirty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Prime Neighbourhood 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D81A7AA-E302-D24F-8AEA-CE96851CBA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1000"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1185" y="1179200"/>
            <a:ext cx="7366001" cy="541952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E33BB8-58F0-0646-8677-880DFEBD4D6B}"/>
              </a:ext>
            </a:extLst>
          </p:cNvPr>
          <p:cNvSpPr/>
          <p:nvPr/>
        </p:nvSpPr>
        <p:spPr>
          <a:xfrm>
            <a:off x="7535917" y="3200400"/>
            <a:ext cx="2222937" cy="481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944B-BCA5-2344-89E4-559CAA4A14A4}"/>
              </a:ext>
            </a:extLst>
          </p:cNvPr>
          <p:cNvSpPr txBox="1"/>
          <p:nvPr/>
        </p:nvSpPr>
        <p:spPr>
          <a:xfrm>
            <a:off x="1534685" y="3834714"/>
            <a:ext cx="28992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Stone Brook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Google Shape;326;g5d24b6769e_7_159">
            <a:extLst>
              <a:ext uri="{FF2B5EF4-FFF2-40B4-BE49-F238E27FC236}">
                <a16:creationId xmlns:a16="http://schemas.microsoft.com/office/drawing/2014/main" id="{033C11D3-BA7E-A448-A328-F778C9E49BF5}"/>
              </a:ext>
            </a:extLst>
          </p:cNvPr>
          <p:cNvSpPr/>
          <p:nvPr/>
        </p:nvSpPr>
        <p:spPr>
          <a:xfrm>
            <a:off x="1301321" y="3834714"/>
            <a:ext cx="108000" cy="75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7F695-01C2-1941-887B-A5F65F1790E9}"/>
              </a:ext>
            </a:extLst>
          </p:cNvPr>
          <p:cNvSpPr txBox="1"/>
          <p:nvPr/>
        </p:nvSpPr>
        <p:spPr>
          <a:xfrm>
            <a:off x="1534684" y="3023286"/>
            <a:ext cx="32913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North Ridge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0" name="Google Shape;326;g5d24b6769e_7_159">
            <a:extLst>
              <a:ext uri="{FF2B5EF4-FFF2-40B4-BE49-F238E27FC236}">
                <a16:creationId xmlns:a16="http://schemas.microsoft.com/office/drawing/2014/main" id="{EE97A026-76E5-0C4D-885F-2D61BA64B9D0}"/>
              </a:ext>
            </a:extLst>
          </p:cNvPr>
          <p:cNvSpPr/>
          <p:nvPr/>
        </p:nvSpPr>
        <p:spPr>
          <a:xfrm>
            <a:off x="1312809" y="2926314"/>
            <a:ext cx="108000" cy="7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20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2153-467B-1645-84ED-36AFED2C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9F867-F63F-8C4C-923C-21A1B3A9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B1E40C3-2585-2644-A5F1-CCC87F2D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1F0E9E-0C5A-C344-984D-3CFBBDF89805}"/>
              </a:ext>
            </a:extLst>
          </p:cNvPr>
          <p:cNvSpPr/>
          <p:nvPr/>
        </p:nvSpPr>
        <p:spPr>
          <a:xfrm>
            <a:off x="10662745" y="2979682"/>
            <a:ext cx="1529255" cy="3610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6282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7524-04D4-B34D-8EC1-B7E854BA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563" y="258282"/>
            <a:ext cx="10032400" cy="1004711"/>
          </a:xfr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  <a:latin typeface="+mj-lt"/>
                <a:ea typeface="+mj-ea"/>
                <a:cs typeface="+mj-cs"/>
              </a:rPr>
              <a:t>Recommendations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51A505-338E-7B42-9978-F818BA5CE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191052"/>
              </p:ext>
            </p:extLst>
          </p:nvPr>
        </p:nvGraphicFramePr>
        <p:xfrm>
          <a:off x="2159563" y="1184165"/>
          <a:ext cx="9538451" cy="498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8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59F8-DBF7-F640-9496-301AE412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378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4800" b="1" dirty="0"/>
              <a:t>Objective</a:t>
            </a:r>
            <a:endParaRPr lang="en-GB" sz="5400" b="1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5984C4F-DE7C-4B3B-A84E-BDDFC7DEC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115415"/>
              </p:ext>
            </p:extLst>
          </p:nvPr>
        </p:nvGraphicFramePr>
        <p:xfrm>
          <a:off x="391379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29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607984" y="4567967"/>
            <a:ext cx="814000" cy="8472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560016" y="1291912"/>
            <a:ext cx="9435200" cy="4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l"/>
            <a:r>
              <a:rPr lang="en-US" sz="2667" dirty="0"/>
              <a:t>Analyzed historical housing sales data in Ames, Iowa</a:t>
            </a:r>
            <a:endParaRPr sz="2667" dirty="0"/>
          </a:p>
        </p:txBody>
      </p:sp>
      <p:sp>
        <p:nvSpPr>
          <p:cNvPr id="145" name="Google Shape;145;p4"/>
          <p:cNvSpPr txBox="1">
            <a:spLocks noGrp="1"/>
          </p:cNvSpPr>
          <p:nvPr>
            <p:ph type="title" idx="4294967295"/>
          </p:nvPr>
        </p:nvSpPr>
        <p:spPr>
          <a:xfrm>
            <a:off x="560016" y="286920"/>
            <a:ext cx="11423650" cy="8477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algn="l">
              <a:buClr>
                <a:schemeClr val="accent5"/>
              </a:buClr>
            </a:pPr>
            <a:r>
              <a:rPr lang="en-US" sz="4800" b="1" dirty="0">
                <a:ea typeface="Alfa Slab One"/>
                <a:cs typeface="Alfa Slab One"/>
                <a:sym typeface="Alfa Slab One"/>
              </a:rPr>
              <a:t>Overview</a:t>
            </a:r>
            <a:r>
              <a:rPr lang="en-US" b="1" dirty="0">
                <a:ea typeface="Alfa Slab One"/>
                <a:cs typeface="Alfa Slab One"/>
                <a:sym typeface="Alfa Slab One"/>
              </a:rPr>
              <a:t> </a:t>
            </a:r>
            <a:endParaRPr b="1" dirty="0"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1496418" y="2695179"/>
            <a:ext cx="799752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400" b="1" dirty="0">
                <a:solidFill>
                  <a:srgbClr val="3F3F3F"/>
                </a:solidFill>
              </a:rPr>
              <a:t>2,051 housing transactions</a:t>
            </a:r>
            <a:r>
              <a:rPr lang="en-US" sz="2400" dirty="0">
                <a:solidFill>
                  <a:srgbClr val="3F3F3F"/>
                </a:solidFill>
              </a:rPr>
              <a:t> between</a:t>
            </a:r>
            <a:r>
              <a:rPr 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2006 </a:t>
            </a:r>
            <a:r>
              <a:rPr lang="en-US" sz="2400" dirty="0">
                <a:solidFill>
                  <a:srgbClr val="3F3F3F"/>
                </a:solidFill>
              </a:rPr>
              <a:t>and</a:t>
            </a:r>
            <a:r>
              <a:rPr lang="en-US" sz="2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2010</a:t>
            </a:r>
            <a:endParaRPr sz="2400" dirty="0"/>
          </a:p>
        </p:txBody>
      </p:sp>
      <p:grpSp>
        <p:nvGrpSpPr>
          <p:cNvPr id="130" name="Google Shape;130;p4"/>
          <p:cNvGrpSpPr/>
          <p:nvPr/>
        </p:nvGrpSpPr>
        <p:grpSpPr>
          <a:xfrm>
            <a:off x="597628" y="2566179"/>
            <a:ext cx="834709" cy="847195"/>
            <a:chOff x="275467" y="831798"/>
            <a:chExt cx="626032" cy="635396"/>
          </a:xfrm>
        </p:grpSpPr>
        <p:sp>
          <p:nvSpPr>
            <p:cNvPr id="131" name="Google Shape;131;p4"/>
            <p:cNvSpPr/>
            <p:nvPr/>
          </p:nvSpPr>
          <p:spPr>
            <a:xfrm>
              <a:off x="275467" y="831798"/>
              <a:ext cx="626032" cy="63539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 rot="-2794009">
              <a:off x="400052" y="963031"/>
              <a:ext cx="376862" cy="372930"/>
            </a:xfrm>
            <a:custGeom>
              <a:avLst/>
              <a:gdLst/>
              <a:ahLst/>
              <a:cxnLst/>
              <a:rect l="l" t="t" r="r" b="b"/>
              <a:pathLst>
                <a:path w="1807241" h="1788383" extrusionOk="0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597636" y="3558362"/>
            <a:ext cx="834709" cy="847196"/>
            <a:chOff x="539552" y="2577646"/>
            <a:chExt cx="626032" cy="635397"/>
          </a:xfrm>
        </p:grpSpPr>
        <p:sp>
          <p:nvSpPr>
            <p:cNvPr id="134" name="Google Shape;134;p4"/>
            <p:cNvSpPr/>
            <p:nvPr/>
          </p:nvSpPr>
          <p:spPr>
            <a:xfrm>
              <a:off x="539552" y="2577646"/>
              <a:ext cx="626032" cy="6353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 rot="10800000">
              <a:off x="744883" y="2718390"/>
              <a:ext cx="217507" cy="353911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4"/>
          <p:cNvSpPr txBox="1"/>
          <p:nvPr/>
        </p:nvSpPr>
        <p:spPr>
          <a:xfrm>
            <a:off x="1496418" y="3694283"/>
            <a:ext cx="8765167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400" dirty="0">
                <a:solidFill>
                  <a:schemeClr val="hlink"/>
                </a:solidFill>
              </a:rPr>
              <a:t>Sale Prices range from </a:t>
            </a:r>
            <a:r>
              <a:rPr lang="en-US" sz="2400" b="1" dirty="0">
                <a:solidFill>
                  <a:schemeClr val="hlink"/>
                </a:solidFill>
              </a:rPr>
              <a:t>USD 12,789 to USD 611,657 </a:t>
            </a:r>
            <a:endParaRPr sz="2400" dirty="0">
              <a:solidFill>
                <a:srgbClr val="3F3F3F"/>
              </a:solidFill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767477" y="4744473"/>
            <a:ext cx="494992" cy="494188"/>
          </a:xfrm>
          <a:custGeom>
            <a:avLst/>
            <a:gdLst/>
            <a:ahLst/>
            <a:cxnLst/>
            <a:rect l="l" t="t" r="r" b="b"/>
            <a:pathLst>
              <a:path w="3228210" h="3222968" extrusionOk="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542832" y="4669300"/>
            <a:ext cx="5569167" cy="49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sz="2400" b="1" dirty="0">
                <a:solidFill>
                  <a:srgbClr val="3F3F3F"/>
                </a:solidFill>
              </a:rPr>
              <a:t>25 neighborhoods</a:t>
            </a:r>
            <a:endParaRPr sz="24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5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25E78-D9F9-6E47-A79C-5E040E60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3D160F-107F-E047-8694-0B33D121705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57805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8330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438984" y="398290"/>
            <a:ext cx="10060849" cy="14324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dk1"/>
                </a:solidFill>
              </a:rPr>
              <a:t>Exploratory Data Analysis (continuous)</a:t>
            </a:r>
            <a:endParaRPr sz="4800" b="1" dirty="0">
              <a:solidFill>
                <a:schemeClr val="dk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BC8623-0F41-4B4D-ABFF-A366DFA0F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0" r="4516"/>
          <a:stretch/>
        </p:blipFill>
        <p:spPr>
          <a:xfrm>
            <a:off x="438984" y="1560786"/>
            <a:ext cx="5657015" cy="346647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B1164AF-EFD5-FA48-A6AF-6463A4699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31" y="1405077"/>
            <a:ext cx="54991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5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256" y="1497723"/>
            <a:ext cx="8466082" cy="5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8;p14">
            <a:extLst>
              <a:ext uri="{FF2B5EF4-FFF2-40B4-BE49-F238E27FC236}">
                <a16:creationId xmlns:a16="http://schemas.microsoft.com/office/drawing/2014/main" id="{DBCF996A-75B6-CB45-9F5F-E4F9CB6D21EE}"/>
              </a:ext>
            </a:extLst>
          </p:cNvPr>
          <p:cNvSpPr txBox="1">
            <a:spLocks/>
          </p:cNvSpPr>
          <p:nvPr/>
        </p:nvSpPr>
        <p:spPr>
          <a:xfrm>
            <a:off x="438984" y="398290"/>
            <a:ext cx="10060849" cy="14324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</a:rPr>
              <a:t>Exploratory Data Analysis (categorical)</a:t>
            </a:r>
          </a:p>
        </p:txBody>
      </p:sp>
    </p:spTree>
    <p:extLst>
      <p:ext uri="{BB962C8B-B14F-4D97-AF65-F5344CB8AC3E}">
        <p14:creationId xmlns:p14="http://schemas.microsoft.com/office/powerpoint/2010/main" val="143495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51D50A-2667-C240-AD00-3A8D9AD1555B}"/>
              </a:ext>
            </a:extLst>
          </p:cNvPr>
          <p:cNvGrpSpPr/>
          <p:nvPr/>
        </p:nvGrpSpPr>
        <p:grpSpPr>
          <a:xfrm>
            <a:off x="3533049" y="1657325"/>
            <a:ext cx="6527800" cy="3670300"/>
            <a:chOff x="3568138" y="1740563"/>
            <a:chExt cx="6527800" cy="3670300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0319C979-9DBC-D240-9D21-579D4D29B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8138" y="1740563"/>
              <a:ext cx="6527800" cy="3670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C05888-0668-FB45-9C8E-CB3962818FCB}"/>
                </a:ext>
              </a:extLst>
            </p:cNvPr>
            <p:cNvSpPr/>
            <p:nvPr/>
          </p:nvSpPr>
          <p:spPr>
            <a:xfrm>
              <a:off x="8459495" y="3734780"/>
              <a:ext cx="859809" cy="627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Google Shape;78;p14">
            <a:extLst>
              <a:ext uri="{FF2B5EF4-FFF2-40B4-BE49-F238E27FC236}">
                <a16:creationId xmlns:a16="http://schemas.microsoft.com/office/drawing/2014/main" id="{D09B5B27-67E5-D245-9DD0-4EF89AF13AA8}"/>
              </a:ext>
            </a:extLst>
          </p:cNvPr>
          <p:cNvSpPr txBox="1">
            <a:spLocks/>
          </p:cNvSpPr>
          <p:nvPr/>
        </p:nvSpPr>
        <p:spPr>
          <a:xfrm>
            <a:off x="2131151" y="224870"/>
            <a:ext cx="10060849" cy="1099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</a:rPr>
              <a:t>Outliers </a:t>
            </a:r>
          </a:p>
        </p:txBody>
      </p:sp>
    </p:spTree>
    <p:extLst>
      <p:ext uri="{BB962C8B-B14F-4D97-AF65-F5344CB8AC3E}">
        <p14:creationId xmlns:p14="http://schemas.microsoft.com/office/powerpoint/2010/main" val="182441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C3DC2E-CE16-3C4C-90A4-07E469CBA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563" y="1329326"/>
            <a:ext cx="9686693" cy="5412669"/>
          </a:xfrm>
          <a:prstGeom prst="rect">
            <a:avLst/>
          </a:prstGeom>
        </p:spPr>
      </p:pic>
      <p:sp>
        <p:nvSpPr>
          <p:cNvPr id="5" name="Google Shape;78;p14">
            <a:extLst>
              <a:ext uri="{FF2B5EF4-FFF2-40B4-BE49-F238E27FC236}">
                <a16:creationId xmlns:a16="http://schemas.microsoft.com/office/drawing/2014/main" id="{AC3ABB49-E00F-2C41-82A6-B565015A94BF}"/>
              </a:ext>
            </a:extLst>
          </p:cNvPr>
          <p:cNvSpPr txBox="1">
            <a:spLocks/>
          </p:cNvSpPr>
          <p:nvPr/>
        </p:nvSpPr>
        <p:spPr>
          <a:xfrm>
            <a:off x="2131151" y="224870"/>
            <a:ext cx="10060849" cy="1099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</a:rPr>
              <a:t>Imputing the null values </a:t>
            </a:r>
          </a:p>
        </p:txBody>
      </p:sp>
    </p:spTree>
    <p:extLst>
      <p:ext uri="{BB962C8B-B14F-4D97-AF65-F5344CB8AC3E}">
        <p14:creationId xmlns:p14="http://schemas.microsoft.com/office/powerpoint/2010/main" val="1198369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AD30E94-ED40-D74C-8217-30769CE51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223737"/>
              </p:ext>
            </p:extLst>
          </p:nvPr>
        </p:nvGraphicFramePr>
        <p:xfrm>
          <a:off x="2682819" y="1211100"/>
          <a:ext cx="8128000" cy="4291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Bent-Up Arrow 9">
            <a:extLst>
              <a:ext uri="{FF2B5EF4-FFF2-40B4-BE49-F238E27FC236}">
                <a16:creationId xmlns:a16="http://schemas.microsoft.com/office/drawing/2014/main" id="{8B652335-6DBE-1F43-92A8-F9B658AFB1C8}"/>
              </a:ext>
            </a:extLst>
          </p:cNvPr>
          <p:cNvSpPr/>
          <p:nvPr/>
        </p:nvSpPr>
        <p:spPr>
          <a:xfrm rot="5400000">
            <a:off x="8256118" y="5365103"/>
            <a:ext cx="1133365" cy="137276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AA0E4F-2BBD-B04C-B2D6-4A1E6A02B434}"/>
              </a:ext>
            </a:extLst>
          </p:cNvPr>
          <p:cNvGrpSpPr/>
          <p:nvPr/>
        </p:nvGrpSpPr>
        <p:grpSpPr>
          <a:xfrm>
            <a:off x="9572978" y="5470635"/>
            <a:ext cx="1866734" cy="1306653"/>
            <a:chOff x="4008552" y="2960193"/>
            <a:chExt cx="1866734" cy="130665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A69A05E-74C8-FA4E-A2A1-1F2A8E982973}"/>
                </a:ext>
              </a:extLst>
            </p:cNvPr>
            <p:cNvSpPr/>
            <p:nvPr/>
          </p:nvSpPr>
          <p:spPr>
            <a:xfrm>
              <a:off x="4008552" y="2960193"/>
              <a:ext cx="1866734" cy="1306653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32FFAF52-666C-874D-B619-C8ADC2D3E7A7}"/>
                </a:ext>
              </a:extLst>
            </p:cNvPr>
            <p:cNvSpPr txBox="1"/>
            <p:nvPr/>
          </p:nvSpPr>
          <p:spPr>
            <a:xfrm>
              <a:off x="4072349" y="3023990"/>
              <a:ext cx="1739140" cy="1179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Re-train the model and test with validation set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24FD32-F632-A145-B79E-17D3845C78E9}"/>
              </a:ext>
            </a:extLst>
          </p:cNvPr>
          <p:cNvSpPr txBox="1"/>
          <p:nvPr/>
        </p:nvSpPr>
        <p:spPr>
          <a:xfrm>
            <a:off x="2257779" y="10160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Filtering</a:t>
            </a:r>
            <a:r>
              <a:rPr lang="en-US" sz="2400" u="sng" dirty="0"/>
              <a:t> </a:t>
            </a:r>
            <a:r>
              <a:rPr lang="en-US" sz="2400" u="sng" dirty="0">
                <a:solidFill>
                  <a:srgbClr val="FF0000"/>
                </a:solidFill>
              </a:rPr>
              <a:t>method</a:t>
            </a:r>
          </a:p>
        </p:txBody>
      </p:sp>
      <p:sp>
        <p:nvSpPr>
          <p:cNvPr id="16" name="Google Shape;78;p14">
            <a:extLst>
              <a:ext uri="{FF2B5EF4-FFF2-40B4-BE49-F238E27FC236}">
                <a16:creationId xmlns:a16="http://schemas.microsoft.com/office/drawing/2014/main" id="{7892AEF3-2AB3-474C-8D53-2FB2479EE189}"/>
              </a:ext>
            </a:extLst>
          </p:cNvPr>
          <p:cNvSpPr txBox="1">
            <a:spLocks/>
          </p:cNvSpPr>
          <p:nvPr/>
        </p:nvSpPr>
        <p:spPr>
          <a:xfrm>
            <a:off x="2131151" y="121206"/>
            <a:ext cx="10060849" cy="83099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2133"/>
              </a:spcAft>
            </a:pPr>
            <a:r>
              <a:rPr lang="en-US" sz="4800" b="1" dirty="0">
                <a:solidFill>
                  <a:schemeClr val="dk1"/>
                </a:solidFill>
              </a:rPr>
              <a:t>Modelling Process</a:t>
            </a:r>
          </a:p>
        </p:txBody>
      </p:sp>
    </p:spTree>
    <p:extLst>
      <p:ext uri="{BB962C8B-B14F-4D97-AF65-F5344CB8AC3E}">
        <p14:creationId xmlns:p14="http://schemas.microsoft.com/office/powerpoint/2010/main" val="23918668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215</Words>
  <Application>Microsoft Macintosh PowerPoint</Application>
  <PresentationFormat>Widescreen</PresentationFormat>
  <Paragraphs>47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Alfa Slab One</vt:lpstr>
      <vt:lpstr>Arial</vt:lpstr>
      <vt:lpstr>Calibri</vt:lpstr>
      <vt:lpstr>Calibri Light</vt:lpstr>
      <vt:lpstr>Custom Design</vt:lpstr>
      <vt:lpstr>AMES Housing Analysis</vt:lpstr>
      <vt:lpstr>Objective</vt:lpstr>
      <vt:lpstr>Analyzed historical housing sales data in Ames, Iowa</vt:lpstr>
      <vt:lpstr>Process</vt:lpstr>
      <vt:lpstr>Exploratory Data Analysis (continuous)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Prime Neighbourhood  </vt:lpstr>
      <vt:lpstr>PowerPoint Presentation</vt:lpstr>
      <vt:lpstr>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AMES Housing Analysis</dc:title>
  <dc:creator>Alan Tan</dc:creator>
  <cp:lastModifiedBy>Preety Bhogal</cp:lastModifiedBy>
  <cp:revision>59</cp:revision>
  <dcterms:created xsi:type="dcterms:W3CDTF">2020-01-16T14:40:02Z</dcterms:created>
  <dcterms:modified xsi:type="dcterms:W3CDTF">2020-01-17T03:13:59Z</dcterms:modified>
</cp:coreProperties>
</file>